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721" r:id="rId5"/>
    <p:sldMasterId id="2147483751" r:id="rId6"/>
    <p:sldMasterId id="2147483811" r:id="rId7"/>
    <p:sldMasterId id="2147483996" r:id="rId8"/>
  </p:sldMasterIdLst>
  <p:notesMasterIdLst>
    <p:notesMasterId r:id="rId29"/>
  </p:notesMasterIdLst>
  <p:handoutMasterIdLst>
    <p:handoutMasterId r:id="rId30"/>
  </p:handoutMasterIdLst>
  <p:sldIdLst>
    <p:sldId id="291" r:id="rId9"/>
    <p:sldId id="261" r:id="rId10"/>
    <p:sldId id="262" r:id="rId11"/>
    <p:sldId id="329" r:id="rId12"/>
    <p:sldId id="325" r:id="rId13"/>
    <p:sldId id="326" r:id="rId14"/>
    <p:sldId id="322" r:id="rId15"/>
    <p:sldId id="321" r:id="rId16"/>
    <p:sldId id="324" r:id="rId17"/>
    <p:sldId id="330" r:id="rId18"/>
    <p:sldId id="317" r:id="rId19"/>
    <p:sldId id="314" r:id="rId20"/>
    <p:sldId id="300" r:id="rId21"/>
    <p:sldId id="302" r:id="rId22"/>
    <p:sldId id="327" r:id="rId23"/>
    <p:sldId id="304" r:id="rId24"/>
    <p:sldId id="305" r:id="rId25"/>
    <p:sldId id="306" r:id="rId26"/>
    <p:sldId id="318" r:id="rId27"/>
    <p:sldId id="284" r:id="rId2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41A962-3EB2-4C60-AEDE-D219E2419964}">
          <p14:sldIdLst>
            <p14:sldId id="291"/>
            <p14:sldId id="261"/>
            <p14:sldId id="262"/>
            <p14:sldId id="329"/>
            <p14:sldId id="325"/>
            <p14:sldId id="326"/>
            <p14:sldId id="322"/>
            <p14:sldId id="321"/>
            <p14:sldId id="324"/>
            <p14:sldId id="330"/>
            <p14:sldId id="317"/>
            <p14:sldId id="314"/>
            <p14:sldId id="300"/>
            <p14:sldId id="302"/>
            <p14:sldId id="327"/>
            <p14:sldId id="304"/>
            <p14:sldId id="305"/>
            <p14:sldId id="306"/>
            <p14:sldId id="318"/>
            <p14:sldId id="284"/>
          </p14:sldIdLst>
        </p14:section>
        <p14:section name="Other Hazards" id="{768DDE47-1B0C-413D-9C5B-EAFB63B42D5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bie" initials="D" lastIdx="4" clrIdx="0"/>
  <p:cmAuthor id="1" name="Xu, Edison" initials="XE"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E70"/>
    <a:srgbClr val="ED1B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32537" autoAdjust="0"/>
  </p:normalViewPr>
  <p:slideViewPr>
    <p:cSldViewPr snapToGrid="0">
      <p:cViewPr varScale="1">
        <p:scale>
          <a:sx n="22" d="100"/>
          <a:sy n="22" d="100"/>
        </p:scale>
        <p:origin x="2560" y="24"/>
      </p:cViewPr>
      <p:guideLst>
        <p:guide orient="horz" pos="2160"/>
        <p:guide pos="2880"/>
      </p:guideLst>
    </p:cSldViewPr>
  </p:slideViewPr>
  <p:outlineViewPr>
    <p:cViewPr>
      <p:scale>
        <a:sx n="33" d="100"/>
        <a:sy n="33" d="100"/>
      </p:scale>
      <p:origin x="0" y="-856"/>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80" d="100"/>
          <a:sy n="80" d="100"/>
        </p:scale>
        <p:origin x="2024" y="-19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789115-184A-43C6-B3B4-B1541C39770B}"/>
              </a:ext>
            </a:extLst>
          </p:cNvPr>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a:extLst>
              <a:ext uri="{FF2B5EF4-FFF2-40B4-BE49-F238E27FC236}">
                <a16:creationId xmlns:a16="http://schemas.microsoft.com/office/drawing/2014/main" id="{92752E46-0411-4375-9DC9-66955063E197}"/>
              </a:ext>
            </a:extLst>
          </p:cNvPr>
          <p:cNvSpPr>
            <a:spLocks noGrp="1"/>
          </p:cNvSpPr>
          <p:nvPr>
            <p:ph type="dt" sz="quarter" idx="1"/>
          </p:nvPr>
        </p:nvSpPr>
        <p:spPr>
          <a:xfrm>
            <a:off x="4022485" y="0"/>
            <a:ext cx="3078383" cy="471348"/>
          </a:xfrm>
          <a:prstGeom prst="rect">
            <a:avLst/>
          </a:prstGeom>
        </p:spPr>
        <p:txBody>
          <a:bodyPr vert="horz" lIns="92464" tIns="46232" rIns="92464" bIns="46232" rtlCol="0"/>
          <a:lstStyle>
            <a:lvl1pPr algn="r">
              <a:defRPr sz="1200"/>
            </a:lvl1pPr>
          </a:lstStyle>
          <a:p>
            <a:fld id="{443EC9E9-C0AD-4D99-B465-DA91B9BFD0D4}" type="datetimeFigureOut">
              <a:rPr lang="en-US" smtClean="0"/>
              <a:t>1/15/2019</a:t>
            </a:fld>
            <a:endParaRPr lang="en-US"/>
          </a:p>
        </p:txBody>
      </p:sp>
      <p:sp>
        <p:nvSpPr>
          <p:cNvPr id="4" name="Footer Placeholder 3">
            <a:extLst>
              <a:ext uri="{FF2B5EF4-FFF2-40B4-BE49-F238E27FC236}">
                <a16:creationId xmlns:a16="http://schemas.microsoft.com/office/drawing/2014/main" id="{70DA83FB-65D5-4AEF-A991-7869E25E77E8}"/>
              </a:ext>
            </a:extLst>
          </p:cNvPr>
          <p:cNvSpPr>
            <a:spLocks noGrp="1"/>
          </p:cNvSpPr>
          <p:nvPr>
            <p:ph type="ftr" sz="quarter" idx="2"/>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6CB64E-BBDA-48A7-A9A7-27D4654A4369}"/>
              </a:ext>
            </a:extLst>
          </p:cNvPr>
          <p:cNvSpPr>
            <a:spLocks noGrp="1"/>
          </p:cNvSpPr>
          <p:nvPr>
            <p:ph type="sldNum" sz="quarter" idx="3"/>
          </p:nvPr>
        </p:nvSpPr>
        <p:spPr>
          <a:xfrm>
            <a:off x="4022485" y="8917128"/>
            <a:ext cx="3078383" cy="471348"/>
          </a:xfrm>
          <a:prstGeom prst="rect">
            <a:avLst/>
          </a:prstGeom>
        </p:spPr>
        <p:txBody>
          <a:bodyPr vert="horz" lIns="92464" tIns="46232" rIns="92464" bIns="46232" rtlCol="0" anchor="b"/>
          <a:lstStyle>
            <a:lvl1pPr algn="r">
              <a:defRPr sz="1200"/>
            </a:lvl1pPr>
          </a:lstStyle>
          <a:p>
            <a:fld id="{1631EB7B-F562-45C8-921C-2A2ADC7FE95E}" type="slidenum">
              <a:rPr lang="en-US" smtClean="0"/>
              <a:t>‹#›</a:t>
            </a:fld>
            <a:endParaRPr lang="en-US"/>
          </a:p>
        </p:txBody>
      </p:sp>
    </p:spTree>
    <p:extLst>
      <p:ext uri="{BB962C8B-B14F-4D97-AF65-F5344CB8AC3E}">
        <p14:creationId xmlns:p14="http://schemas.microsoft.com/office/powerpoint/2010/main" val="550209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ADF21248-676D-4A2F-862E-45F9EBA5ED86}" type="datetimeFigureOut">
              <a:rPr lang="en-US" smtClean="0"/>
              <a:pPr/>
              <a:t>1/15/2019</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A7AB6D17-91F3-4B35-AB5E-76B8F2A218E7}"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10">
              <a:defRPr/>
            </a:pPr>
            <a:r>
              <a:rPr lang="en-US" b="1" dirty="0"/>
              <a:t>Begin</a:t>
            </a:r>
            <a:r>
              <a:rPr lang="en-US" dirty="0"/>
              <a:t> by introducing yourself and what you do for the Red Cross. Thank the audience for inviting the American Red Cross out to help them, their family, and their fellow employees learn about disaster preparedness. </a:t>
            </a:r>
          </a:p>
          <a:p>
            <a:endParaRPr lang="en-US" dirty="0"/>
          </a:p>
          <a:p>
            <a:r>
              <a:rPr lang="en-US" b="1" dirty="0"/>
              <a:t>Show </a:t>
            </a:r>
            <a:r>
              <a:rPr lang="en-US" dirty="0"/>
              <a:t>the emergency exits in the room.</a:t>
            </a:r>
          </a:p>
        </p:txBody>
      </p:sp>
      <p:sp>
        <p:nvSpPr>
          <p:cNvPr id="4" name="Slide Number Placeholder 3"/>
          <p:cNvSpPr>
            <a:spLocks noGrp="1"/>
          </p:cNvSpPr>
          <p:nvPr>
            <p:ph type="sldNum" sz="quarter" idx="10"/>
          </p:nvPr>
        </p:nvSpPr>
        <p:spPr/>
        <p:txBody>
          <a:bodyPr/>
          <a:lstStyle/>
          <a:p>
            <a:fld id="{A7AB6D17-91F3-4B35-AB5E-76B8F2A218E7}" type="slidenum">
              <a:rPr lang="en-US" smtClean="0"/>
              <a:pPr/>
              <a:t>1</a:t>
            </a:fld>
            <a:endParaRPr lang="en-US"/>
          </a:p>
        </p:txBody>
      </p:sp>
    </p:spTree>
    <p:extLst>
      <p:ext uri="{BB962C8B-B14F-4D97-AF65-F5344CB8AC3E}">
        <p14:creationId xmlns:p14="http://schemas.microsoft.com/office/powerpoint/2010/main" val="4068506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641">
              <a:defRPr/>
            </a:pPr>
            <a:r>
              <a:rPr lang="en-US" b="1"/>
              <a:t>Teach</a:t>
            </a:r>
            <a:r>
              <a:rPr lang="en-US"/>
              <a:t> how to be informed.</a:t>
            </a:r>
          </a:p>
          <a:p>
            <a:pPr defTabSz="924641">
              <a:buFont typeface="Arial" pitchFamily="34" charset="0"/>
              <a:buChar char="•"/>
              <a:defRPr/>
            </a:pPr>
            <a:r>
              <a:rPr lang="en-US"/>
              <a:t>Know local Radio Stations and Emergency Warning</a:t>
            </a:r>
            <a:r>
              <a:rPr lang="en-US" baseline="0"/>
              <a:t> </a:t>
            </a:r>
            <a:r>
              <a:rPr lang="en-US"/>
              <a:t>Systems that will be broadcasting emergency information.</a:t>
            </a:r>
          </a:p>
          <a:p>
            <a:pPr defTabSz="924641">
              <a:buFont typeface="Arial" pitchFamily="34" charset="0"/>
              <a:buChar char="•"/>
              <a:defRPr/>
            </a:pPr>
            <a:endParaRPr lang="en-US"/>
          </a:p>
          <a:p>
            <a:pPr defTabSz="924641">
              <a:buFont typeface="Arial" pitchFamily="34" charset="0"/>
              <a:buChar char="•"/>
              <a:defRPr/>
            </a:pPr>
            <a:r>
              <a:rPr lang="en-US"/>
              <a:t>Now we are going to become better informed about the two most common emergency situations</a:t>
            </a:r>
            <a:r>
              <a:rPr lang="en-US" baseline="0"/>
              <a:t> </a:t>
            </a:r>
            <a:r>
              <a:rPr lang="en-US"/>
              <a:t>in our area.</a:t>
            </a:r>
          </a:p>
          <a:p>
            <a:pPr>
              <a:buFont typeface="Arial" pitchFamily="34" charset="0"/>
              <a:buChar char="•"/>
            </a:pPr>
            <a:endParaRPr lang="en-US"/>
          </a:p>
          <a:p>
            <a:pPr lvl="0">
              <a:buFont typeface="Arial" pitchFamily="34" charset="0"/>
              <a:buChar char="•"/>
            </a:pPr>
            <a:endParaRPr lang="en-US"/>
          </a:p>
          <a:p>
            <a:pPr>
              <a:buFont typeface="Arial" pitchFamily="34" charset="0"/>
              <a:buNone/>
            </a:pPr>
            <a:endParaRPr lang="en-US"/>
          </a:p>
        </p:txBody>
      </p:sp>
      <p:sp>
        <p:nvSpPr>
          <p:cNvPr id="4" name="Slide Number Placeholder 3"/>
          <p:cNvSpPr>
            <a:spLocks noGrp="1"/>
          </p:cNvSpPr>
          <p:nvPr>
            <p:ph type="sldNum" sz="quarter" idx="10"/>
          </p:nvPr>
        </p:nvSpPr>
        <p:spPr/>
        <p:txBody>
          <a:bodyPr/>
          <a:lstStyle/>
          <a:p>
            <a:fld id="{A7AB6D17-91F3-4B35-AB5E-76B8F2A218E7}" type="slidenum">
              <a:rPr lang="en-US" smtClean="0"/>
              <a:pPr/>
              <a:t>10</a:t>
            </a:fld>
            <a:endParaRPr lang="en-US"/>
          </a:p>
        </p:txBody>
      </p:sp>
    </p:spTree>
    <p:extLst>
      <p:ext uri="{BB962C8B-B14F-4D97-AF65-F5344CB8AC3E}">
        <p14:creationId xmlns:p14="http://schemas.microsoft.com/office/powerpoint/2010/main" val="4274325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-About 650-thousand home fires per year in the US.</a:t>
            </a:r>
          </a:p>
          <a:p>
            <a:r>
              <a:rPr lang="en-US" dirty="0"/>
              <a:t>-Red Cross responds to every house fire… offering aid, references and shelter.</a:t>
            </a:r>
          </a:p>
        </p:txBody>
      </p:sp>
      <p:sp>
        <p:nvSpPr>
          <p:cNvPr id="4" name="Slide Number Placeholder 3"/>
          <p:cNvSpPr>
            <a:spLocks noGrp="1"/>
          </p:cNvSpPr>
          <p:nvPr>
            <p:ph type="sldNum" sz="quarter" idx="10"/>
          </p:nvPr>
        </p:nvSpPr>
        <p:spPr/>
        <p:txBody>
          <a:bodyPr/>
          <a:lstStyle/>
          <a:p>
            <a:fld id="{A7AB6D17-91F3-4B35-AB5E-76B8F2A218E7}" type="slidenum">
              <a:rPr lang="en-US" smtClean="0"/>
              <a:pPr/>
              <a:t>11</a:t>
            </a:fld>
            <a:endParaRPr lang="en-US"/>
          </a:p>
        </p:txBody>
      </p:sp>
    </p:spTree>
    <p:extLst>
      <p:ext uri="{BB962C8B-B14F-4D97-AF65-F5344CB8AC3E}">
        <p14:creationId xmlns:p14="http://schemas.microsoft.com/office/powerpoint/2010/main" val="2960900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b="1" dirty="0"/>
              <a:t>Describe </a:t>
            </a:r>
            <a:r>
              <a:rPr lang="x-none" dirty="0"/>
              <a:t>how to safely evacuate during a fire.</a:t>
            </a:r>
            <a:endParaRPr lang="en-US" dirty="0"/>
          </a:p>
          <a:p>
            <a:endParaRPr lang="x-none" dirty="0"/>
          </a:p>
          <a:p>
            <a:pPr lvl="0">
              <a:buFont typeface="Arial" pitchFamily="34" charset="0"/>
              <a:buChar char="•"/>
            </a:pPr>
            <a:r>
              <a:rPr lang="x-none" dirty="0"/>
              <a:t>Stay low and go! Smoke rises, air is cleaner closer to the floor.</a:t>
            </a:r>
          </a:p>
          <a:p>
            <a:pPr lvl="0">
              <a:buFont typeface="Arial" pitchFamily="34" charset="0"/>
              <a:buChar char="•"/>
            </a:pPr>
            <a:r>
              <a:rPr lang="x-none" dirty="0"/>
              <a:t>Close doors between you and the fire. Feel a door with the back of your hand before going through it.</a:t>
            </a:r>
          </a:p>
          <a:p>
            <a:pPr lvl="0">
              <a:buFont typeface="Arial" pitchFamily="34" charset="0"/>
              <a:buChar char="•"/>
            </a:pPr>
            <a:r>
              <a:rPr lang="x-none" dirty="0"/>
              <a:t>Get out as quickly as possible and do not go back in for anything. You may have less than 2 minutes to escape.</a:t>
            </a:r>
          </a:p>
          <a:p>
            <a:pPr lvl="0">
              <a:buFont typeface="Arial" pitchFamily="34" charset="0"/>
              <a:buChar char="•"/>
            </a:pPr>
            <a:r>
              <a:rPr lang="x-none" dirty="0"/>
              <a:t>Call 911 right away.</a:t>
            </a:r>
          </a:p>
          <a:p>
            <a:endParaRPr lang="x-none" dirty="0"/>
          </a:p>
          <a:p>
            <a:r>
              <a:rPr lang="x-none" b="1" dirty="0"/>
              <a:t>Explain</a:t>
            </a:r>
            <a:r>
              <a:rPr lang="x-none" dirty="0"/>
              <a:t> what to do if you cannot find a way out.</a:t>
            </a:r>
          </a:p>
          <a:p>
            <a:pPr lvl="0">
              <a:buFont typeface="Arial" pitchFamily="34" charset="0"/>
              <a:buChar char="•"/>
            </a:pPr>
            <a:r>
              <a:rPr lang="x-none" dirty="0"/>
              <a:t>Try to find a room as far as possible away from the fire </a:t>
            </a:r>
          </a:p>
          <a:p>
            <a:pPr lvl="0">
              <a:buFont typeface="Arial" pitchFamily="34" charset="0"/>
              <a:buChar char="•"/>
            </a:pPr>
            <a:r>
              <a:rPr lang="x-none" dirty="0"/>
              <a:t>Shut the door between you and the fire.  This will detain the fire for up to an hour.</a:t>
            </a:r>
          </a:p>
          <a:p>
            <a:pPr lvl="0">
              <a:buFont typeface="Arial" pitchFamily="34" charset="0"/>
              <a:buChar char="•"/>
            </a:pPr>
            <a:r>
              <a:rPr lang="x-none" dirty="0"/>
              <a:t>Put cloth under the door to stop the smoke.</a:t>
            </a:r>
          </a:p>
          <a:p>
            <a:pPr lvl="0">
              <a:buFont typeface="Arial" pitchFamily="34" charset="0"/>
              <a:buChar char="•"/>
            </a:pPr>
            <a:r>
              <a:rPr lang="x-none" dirty="0"/>
              <a:t>Hang a cloth out of the window to signal for help.</a:t>
            </a:r>
          </a:p>
        </p:txBody>
      </p:sp>
      <p:sp>
        <p:nvSpPr>
          <p:cNvPr id="4" name="Slide Number Placeholder 3"/>
          <p:cNvSpPr>
            <a:spLocks noGrp="1"/>
          </p:cNvSpPr>
          <p:nvPr>
            <p:ph type="sldNum" sz="quarter" idx="10"/>
          </p:nvPr>
        </p:nvSpPr>
        <p:spPr/>
        <p:txBody>
          <a:bodyPr/>
          <a:lstStyle/>
          <a:p>
            <a:fld id="{A7AB6D17-91F3-4B35-AB5E-76B8F2A218E7}" type="slidenum">
              <a:rPr lang="en-US" smtClean="0"/>
              <a:pPr/>
              <a:t>12</a:t>
            </a:fld>
            <a:endParaRPr lang="en-US"/>
          </a:p>
        </p:txBody>
      </p:sp>
    </p:spTree>
    <p:extLst>
      <p:ext uri="{BB962C8B-B14F-4D97-AF65-F5344CB8AC3E}">
        <p14:creationId xmlns:p14="http://schemas.microsoft.com/office/powerpoint/2010/main" val="4250666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House Fires: </a:t>
            </a:r>
          </a:p>
          <a:p>
            <a:r>
              <a:rPr lang="en-US" b="1" dirty="0"/>
              <a:t>  Most common </a:t>
            </a:r>
            <a:r>
              <a:rPr lang="en-US" dirty="0"/>
              <a:t>emergency situation.   </a:t>
            </a:r>
          </a:p>
          <a:p>
            <a:r>
              <a:rPr lang="en-US" dirty="0"/>
              <a:t>  On average 1.6 million fires occur every year. Most deaths come from smoke inhalation, rather than burns.  Therefore it is very important to know how to prevent a fire and know how to respond if there is a fire in your home.” </a:t>
            </a:r>
          </a:p>
          <a:p>
            <a:endParaRPr lang="en-US" b="1" dirty="0"/>
          </a:p>
          <a:p>
            <a:r>
              <a:rPr lang="en-US" b="1" dirty="0"/>
              <a:t>Ask </a:t>
            </a:r>
            <a:r>
              <a:rPr lang="en-US" dirty="0"/>
              <a:t>audience “Who knows what the most effective defense for a home against a fire is?”</a:t>
            </a:r>
          </a:p>
          <a:p>
            <a:endParaRPr lang="en-US" dirty="0"/>
          </a:p>
          <a:p>
            <a:r>
              <a:rPr lang="en-US" b="1" dirty="0"/>
              <a:t>SMOKE ALARM</a:t>
            </a:r>
          </a:p>
          <a:p>
            <a:r>
              <a:rPr lang="en-US" b="1" dirty="0"/>
              <a:t>  -Every home should have one. One on every level.</a:t>
            </a:r>
          </a:p>
          <a:p>
            <a:r>
              <a:rPr lang="en-US" b="1" dirty="0"/>
              <a:t>  -</a:t>
            </a:r>
            <a:r>
              <a:rPr lang="en-US" dirty="0"/>
              <a:t>Check the smoke alarms every 6 months.  As a reminder of when 6 months comes around you can check your smoke alarms during daylight savings when you are changing the clocks.  </a:t>
            </a:r>
          </a:p>
          <a:p>
            <a:r>
              <a:rPr lang="en-US" dirty="0"/>
              <a:t>  -Replace smoke detectors every 10 years. 30% of smoke detectors do not function. </a:t>
            </a:r>
          </a:p>
          <a:p>
            <a:endParaRPr lang="en-US" dirty="0"/>
          </a:p>
          <a:p>
            <a:endParaRPr lang="en-US" dirty="0"/>
          </a:p>
        </p:txBody>
      </p:sp>
      <p:sp>
        <p:nvSpPr>
          <p:cNvPr id="4" name="Slide Number Placeholder 3"/>
          <p:cNvSpPr>
            <a:spLocks noGrp="1"/>
          </p:cNvSpPr>
          <p:nvPr>
            <p:ph type="sldNum" sz="quarter" idx="10"/>
          </p:nvPr>
        </p:nvSpPr>
        <p:spPr/>
        <p:txBody>
          <a:bodyPr/>
          <a:lstStyle/>
          <a:p>
            <a:fld id="{A7AB6D17-91F3-4B35-AB5E-76B8F2A218E7}" type="slidenum">
              <a:rPr lang="en-US" smtClean="0"/>
              <a:pPr/>
              <a:t>13</a:t>
            </a:fld>
            <a:endParaRPr lang="en-US"/>
          </a:p>
        </p:txBody>
      </p:sp>
    </p:spTree>
    <p:extLst>
      <p:ext uri="{BB962C8B-B14F-4D97-AF65-F5344CB8AC3E}">
        <p14:creationId xmlns:p14="http://schemas.microsoft.com/office/powerpoint/2010/main" val="4246654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10">
              <a:defRPr/>
            </a:pPr>
            <a:r>
              <a:rPr lang="en-US" b="1"/>
              <a:t>Transition </a:t>
            </a:r>
            <a:r>
              <a:rPr lang="en-US"/>
              <a:t>into earthquake preparedness.</a:t>
            </a:r>
          </a:p>
          <a:p>
            <a:endParaRPr lang="en-US"/>
          </a:p>
          <a:p>
            <a:r>
              <a:rPr lang="en-US" b="1"/>
              <a:t>Explain </a:t>
            </a:r>
            <a:r>
              <a:rPr lang="en-US"/>
              <a:t>high likely hood of earthquakes here in California. 73% chance of</a:t>
            </a:r>
            <a:r>
              <a:rPr lang="en-US" baseline="0"/>
              <a:t> Loma </a:t>
            </a:r>
            <a:r>
              <a:rPr lang="en-US" baseline="0" err="1"/>
              <a:t>Prieta</a:t>
            </a:r>
            <a:r>
              <a:rPr lang="en-US" baseline="0"/>
              <a:t> sized earthquake occurring between now and 2043.</a:t>
            </a:r>
            <a:endParaRPr lang="en-US"/>
          </a:p>
          <a:p>
            <a:endParaRPr lang="en-US" b="1"/>
          </a:p>
          <a:p>
            <a:r>
              <a:rPr lang="en-US" b="1"/>
              <a:t>Explain</a:t>
            </a:r>
            <a:r>
              <a:rPr lang="en-US" b="1" baseline="0"/>
              <a:t> </a:t>
            </a:r>
            <a:r>
              <a:rPr lang="en-US" baseline="0"/>
              <a:t>that most injuries occur not from buildings collapsing, but from items falling of walls, shelves, etc.</a:t>
            </a:r>
          </a:p>
          <a:p>
            <a:r>
              <a:rPr lang="en-US"/>
              <a:t> </a:t>
            </a:r>
          </a:p>
        </p:txBody>
      </p:sp>
      <p:sp>
        <p:nvSpPr>
          <p:cNvPr id="4" name="Slide Number Placeholder 3"/>
          <p:cNvSpPr>
            <a:spLocks noGrp="1"/>
          </p:cNvSpPr>
          <p:nvPr>
            <p:ph type="sldNum" sz="quarter" idx="10"/>
          </p:nvPr>
        </p:nvSpPr>
        <p:spPr/>
        <p:txBody>
          <a:bodyPr/>
          <a:lstStyle/>
          <a:p>
            <a:fld id="{A7AB6D17-91F3-4B35-AB5E-76B8F2A218E7}" type="slidenum">
              <a:rPr lang="en-US" smtClean="0"/>
              <a:pPr/>
              <a:t>14</a:t>
            </a:fld>
            <a:endParaRPr lang="en-US"/>
          </a:p>
        </p:txBody>
      </p:sp>
    </p:spTree>
    <p:extLst>
      <p:ext uri="{BB962C8B-B14F-4D97-AF65-F5344CB8AC3E}">
        <p14:creationId xmlns:p14="http://schemas.microsoft.com/office/powerpoint/2010/main" val="1831081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a:t>Explain</a:t>
            </a:r>
            <a:r>
              <a:rPr lang="en-US"/>
              <a:t> “Act quickly.</a:t>
            </a:r>
            <a:r>
              <a:rPr lang="en-US" baseline="0"/>
              <a:t> Do not wait to see if the shaking gets worse.”</a:t>
            </a:r>
            <a:endParaRPr lang="en-US"/>
          </a:p>
        </p:txBody>
      </p:sp>
      <p:sp>
        <p:nvSpPr>
          <p:cNvPr id="4" name="Slide Number Placeholder 3"/>
          <p:cNvSpPr>
            <a:spLocks noGrp="1"/>
          </p:cNvSpPr>
          <p:nvPr>
            <p:ph type="sldNum" sz="quarter" idx="10"/>
          </p:nvPr>
        </p:nvSpPr>
        <p:spPr/>
        <p:txBody>
          <a:bodyPr/>
          <a:lstStyle/>
          <a:p>
            <a:fld id="{A7AB6D17-91F3-4B35-AB5E-76B8F2A218E7}" type="slidenum">
              <a:rPr lang="en-US" smtClean="0"/>
              <a:pPr/>
              <a:t>15</a:t>
            </a:fld>
            <a:endParaRPr lang="en-US"/>
          </a:p>
        </p:txBody>
      </p:sp>
    </p:spTree>
    <p:extLst>
      <p:ext uri="{BB962C8B-B14F-4D97-AF65-F5344CB8AC3E}">
        <p14:creationId xmlns:p14="http://schemas.microsoft.com/office/powerpoint/2010/main" val="1852663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-Drop, cover, and hold on under a sturdy table or object.  </a:t>
            </a:r>
            <a:r>
              <a:rPr lang="en-US" dirty="0"/>
              <a:t>If there is no table, find an interior corner or wall that isn’t close to any windows or large objects and sit down covering your neck.  If you are in bed, stay in bed and cover your head with a pillow.”</a:t>
            </a:r>
          </a:p>
          <a:p>
            <a:endParaRPr lang="en-US" dirty="0"/>
          </a:p>
          <a:p>
            <a:r>
              <a:rPr lang="en-US" b="1" dirty="0"/>
              <a:t>-</a:t>
            </a:r>
            <a:r>
              <a:rPr lang="en-US" dirty="0"/>
              <a:t>Historically the doorway was the strongest part of a building.  During that time there was the possibility of a building collapsing on you.  Under these circumstances a doorway would be the safest place.  Today in America, our buildings are built to withstand earthquakes.  It is unlikely they will collapse.  Your greatest risk is falling debris and glass.  Being under a table or chair nearby will protect you from this.</a:t>
            </a:r>
          </a:p>
          <a:p>
            <a:endParaRPr lang="en-US" dirty="0"/>
          </a:p>
          <a:p>
            <a:r>
              <a:rPr lang="en-US" i="1" dirty="0"/>
              <a:t>(Special note for seniors and special needs. If you cannot get to the ground, stay in your seat and protect your neck and head. Stress that they should not try to move, because falling can cause serious injuries. Please refer to your booklet for more information.)</a:t>
            </a:r>
          </a:p>
        </p:txBody>
      </p:sp>
      <p:sp>
        <p:nvSpPr>
          <p:cNvPr id="4" name="Slide Number Placeholder 3"/>
          <p:cNvSpPr>
            <a:spLocks noGrp="1"/>
          </p:cNvSpPr>
          <p:nvPr>
            <p:ph type="sldNum" sz="quarter" idx="10"/>
          </p:nvPr>
        </p:nvSpPr>
        <p:spPr/>
        <p:txBody>
          <a:bodyPr/>
          <a:lstStyle/>
          <a:p>
            <a:fld id="{A7AB6D17-91F3-4B35-AB5E-76B8F2A218E7}" type="slidenum">
              <a:rPr lang="en-US" smtClean="0"/>
              <a:pPr/>
              <a:t>16</a:t>
            </a:fld>
            <a:endParaRPr lang="en-US"/>
          </a:p>
        </p:txBody>
      </p:sp>
    </p:spTree>
    <p:extLst>
      <p:ext uri="{BB962C8B-B14F-4D97-AF65-F5344CB8AC3E}">
        <p14:creationId xmlns:p14="http://schemas.microsoft.com/office/powerpoint/2010/main" val="933828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“Find an open space away from buildings, trees and power lines.”</a:t>
            </a:r>
          </a:p>
          <a:p>
            <a:endParaRPr lang="en-US" dirty="0"/>
          </a:p>
          <a:p>
            <a:r>
              <a:rPr lang="en-US" dirty="0"/>
              <a:t>Driving - pull over and stop, but stay in the car.  If you are on a bridge, try to get off if possible.  If not, pull over and stop driving until the quake finishes.  Then proceed with caution.”</a:t>
            </a:r>
          </a:p>
          <a:p>
            <a:r>
              <a:rPr lang="en-US" dirty="0"/>
              <a:t> </a:t>
            </a:r>
          </a:p>
          <a:p>
            <a:r>
              <a:rPr lang="en-US" b="1" dirty="0"/>
              <a:t>Reinforce </a:t>
            </a:r>
            <a:r>
              <a:rPr lang="en-US" dirty="0"/>
              <a:t>that one should not try to move since the earth may be shaking, rolling, or undergoing liquefaction.</a:t>
            </a:r>
          </a:p>
        </p:txBody>
      </p:sp>
      <p:sp>
        <p:nvSpPr>
          <p:cNvPr id="4" name="Slide Number Placeholder 3"/>
          <p:cNvSpPr>
            <a:spLocks noGrp="1"/>
          </p:cNvSpPr>
          <p:nvPr>
            <p:ph type="sldNum" sz="quarter" idx="10"/>
          </p:nvPr>
        </p:nvSpPr>
        <p:spPr/>
        <p:txBody>
          <a:bodyPr/>
          <a:lstStyle/>
          <a:p>
            <a:fld id="{A7AB6D17-91F3-4B35-AB5E-76B8F2A218E7}" type="slidenum">
              <a:rPr lang="en-US" smtClean="0"/>
              <a:pPr/>
              <a:t>17</a:t>
            </a:fld>
            <a:endParaRPr lang="en-US"/>
          </a:p>
        </p:txBody>
      </p:sp>
    </p:spTree>
    <p:extLst>
      <p:ext uri="{BB962C8B-B14F-4D97-AF65-F5344CB8AC3E}">
        <p14:creationId xmlns:p14="http://schemas.microsoft.com/office/powerpoint/2010/main" val="3116997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After an Earthquake</a:t>
            </a:r>
            <a:r>
              <a:rPr lang="en-US" dirty="0"/>
              <a:t>. </a:t>
            </a:r>
          </a:p>
          <a:p>
            <a:pPr>
              <a:lnSpc>
                <a:spcPct val="95000"/>
              </a:lnSpc>
              <a:spcBef>
                <a:spcPct val="0"/>
              </a:spcBef>
              <a:defRPr/>
            </a:pPr>
            <a:endParaRPr lang="en-US" dirty="0">
              <a:solidFill>
                <a:srgbClr val="000000"/>
              </a:solidFill>
              <a:latin typeface="Arial" pitchFamily="1" charset="0"/>
              <a:ea typeface="ＭＳ Ｐゴシック" pitchFamily="1" charset="-128"/>
              <a:cs typeface="ＭＳ Ｐゴシック" pitchFamily="1" charset="-128"/>
            </a:endParaRPr>
          </a:p>
          <a:p>
            <a:pPr>
              <a:lnSpc>
                <a:spcPct val="95000"/>
              </a:lnSpc>
              <a:spcBef>
                <a:spcPct val="0"/>
              </a:spcBef>
              <a:buFont typeface="Arial" pitchFamily="34" charset="0"/>
              <a:buChar char="•"/>
              <a:defRPr/>
            </a:pPr>
            <a:r>
              <a:rPr lang="en-US" dirty="0">
                <a:solidFill>
                  <a:srgbClr val="000000"/>
                </a:solidFill>
                <a:ea typeface="ＭＳ Ｐゴシック" pitchFamily="1" charset="-128"/>
                <a:cs typeface="ＭＳ Ｐゴシック" pitchFamily="1" charset="-128"/>
              </a:rPr>
              <a:t>Be prepared for aftershocks within the first hours, days, weeks and even months after the quake. Although smaller than the main shock, aftershocks can cause additional damage, and may collapse already weakened structures. </a:t>
            </a:r>
            <a:endParaRPr lang="en-US" dirty="0">
              <a:ea typeface="ＭＳ Ｐゴシック" pitchFamily="1" charset="-128"/>
              <a:cs typeface="ＭＳ Ｐゴシック" pitchFamily="1" charset="-128"/>
            </a:endParaRPr>
          </a:p>
          <a:p>
            <a:pPr>
              <a:lnSpc>
                <a:spcPct val="95000"/>
              </a:lnSpc>
              <a:spcBef>
                <a:spcPct val="0"/>
              </a:spcBef>
              <a:buFont typeface="Arial" pitchFamily="34" charset="0"/>
              <a:buChar char="•"/>
              <a:defRPr/>
            </a:pPr>
            <a:r>
              <a:rPr lang="en-US" dirty="0">
                <a:solidFill>
                  <a:srgbClr val="000000"/>
                </a:solidFill>
                <a:ea typeface="ＭＳ Ｐゴシック" pitchFamily="1" charset="-128"/>
                <a:cs typeface="ＭＳ Ｐゴシック" pitchFamily="1" charset="-128"/>
              </a:rPr>
              <a:t>Family members should help injured or trapped persons, giving first aid when appropriate. Do not move seriously injured persons unless they are in immediate danger of further injury. Call for help</a:t>
            </a:r>
            <a:r>
              <a:rPr lang="en-US" baseline="0" dirty="0">
                <a:solidFill>
                  <a:srgbClr val="000000"/>
                </a:solidFill>
                <a:ea typeface="ＭＳ Ｐゴシック" pitchFamily="1" charset="-128"/>
                <a:cs typeface="ＭＳ Ｐゴシック" pitchFamily="1" charset="-128"/>
              </a:rPr>
              <a:t> only to report a life-threatening condition.  </a:t>
            </a:r>
            <a:r>
              <a:rPr lang="en-US" dirty="0">
                <a:solidFill>
                  <a:srgbClr val="000000"/>
                </a:solidFill>
                <a:ea typeface="ＭＳ Ｐゴシック" pitchFamily="1" charset="-128"/>
                <a:cs typeface="ＭＳ Ｐゴシック" pitchFamily="1" charset="-128"/>
              </a:rPr>
              <a:t>The phone lines need to remain available for true emergency calls.</a:t>
            </a:r>
            <a:endParaRPr lang="en-US" dirty="0">
              <a:ea typeface="ＭＳ Ｐゴシック" pitchFamily="1" charset="-128"/>
              <a:cs typeface="ＭＳ Ｐゴシック" pitchFamily="1" charset="-128"/>
            </a:endParaRPr>
          </a:p>
          <a:p>
            <a:pPr lvl="0">
              <a:buFont typeface="Arial" pitchFamily="34" charset="0"/>
              <a:buChar char="•"/>
            </a:pPr>
            <a:r>
              <a:rPr lang="en-US" dirty="0"/>
              <a:t>Stay tuned to local radio for the latest emergency information.</a:t>
            </a:r>
          </a:p>
          <a:p>
            <a:pPr lvl="0">
              <a:buFont typeface="Arial" pitchFamily="34" charset="0"/>
              <a:buChar char="•"/>
            </a:pPr>
            <a:r>
              <a:rPr lang="en-US" dirty="0"/>
              <a:t>Stay out of damaged buildings and return home only if authorities say it is safe.</a:t>
            </a:r>
          </a:p>
          <a:p>
            <a:pPr lvl="0">
              <a:buFont typeface="Arial" pitchFamily="34" charset="0"/>
              <a:buChar char="•"/>
            </a:pPr>
            <a:r>
              <a:rPr lang="en-US" dirty="0"/>
              <a:t>Leave the area if you smell gas or fumes from other chemicals.</a:t>
            </a:r>
          </a:p>
        </p:txBody>
      </p:sp>
      <p:sp>
        <p:nvSpPr>
          <p:cNvPr id="4" name="Slide Number Placeholder 3"/>
          <p:cNvSpPr>
            <a:spLocks noGrp="1"/>
          </p:cNvSpPr>
          <p:nvPr>
            <p:ph type="sldNum" sz="quarter" idx="10"/>
          </p:nvPr>
        </p:nvSpPr>
        <p:spPr/>
        <p:txBody>
          <a:bodyPr/>
          <a:lstStyle/>
          <a:p>
            <a:fld id="{A7AB6D17-91F3-4B35-AB5E-76B8F2A218E7}" type="slidenum">
              <a:rPr lang="en-US" smtClean="0"/>
              <a:pPr/>
              <a:t>18</a:t>
            </a:fld>
            <a:endParaRPr lang="en-US"/>
          </a:p>
        </p:txBody>
      </p:sp>
    </p:spTree>
    <p:extLst>
      <p:ext uri="{BB962C8B-B14F-4D97-AF65-F5344CB8AC3E}">
        <p14:creationId xmlns:p14="http://schemas.microsoft.com/office/powerpoint/2010/main" val="3234289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Today</a:t>
            </a:r>
            <a:r>
              <a:rPr lang="en-US" b="1" baseline="0" dirty="0"/>
              <a:t> we have learned a lot about how to prepare for earthquakes, fires, and other emergency situations.</a:t>
            </a:r>
            <a:r>
              <a:rPr lang="en-US" b="0" baseline="0" dirty="0"/>
              <a:t>  It may seem like a lot to do, but there are a few easy steps you can take today to get started.  Work over time to complete the larger steps such as building a full emergency situation kit.  Taking these steps will help you be safer, calmer, and more able to endure a large scale emergency situation.”</a:t>
            </a:r>
          </a:p>
          <a:p>
            <a:endParaRPr lang="en-US" b="0" baseline="0" dirty="0"/>
          </a:p>
          <a:p>
            <a:r>
              <a:rPr lang="en-US" b="0" baseline="0" dirty="0"/>
              <a:t>For a fire, you can prepare by </a:t>
            </a:r>
          </a:p>
          <a:p>
            <a:pPr marL="173370" indent="-173370">
              <a:lnSpc>
                <a:spcPct val="150000"/>
              </a:lnSpc>
              <a:buFont typeface="Wingdings" pitchFamily="2" charset="2"/>
              <a:buChar char="ü"/>
            </a:pPr>
            <a:r>
              <a:rPr lang="en-US" dirty="0"/>
              <a:t>Testing your smoke alarm</a:t>
            </a:r>
          </a:p>
          <a:p>
            <a:pPr>
              <a:lnSpc>
                <a:spcPct val="150000"/>
              </a:lnSpc>
              <a:buFont typeface="Wingdings" pitchFamily="2" charset="2"/>
              <a:buNone/>
            </a:pPr>
            <a:endParaRPr lang="en-US" dirty="0"/>
          </a:p>
          <a:p>
            <a:pPr>
              <a:lnSpc>
                <a:spcPct val="150000"/>
              </a:lnSpc>
              <a:buFont typeface="Wingdings" pitchFamily="2" charset="2"/>
              <a:buNone/>
            </a:pPr>
            <a:r>
              <a:rPr lang="en-US" dirty="0"/>
              <a:t>For an earthquake, you can prepare by</a:t>
            </a:r>
          </a:p>
          <a:p>
            <a:pPr marL="173370" indent="-173370">
              <a:lnSpc>
                <a:spcPct val="150000"/>
              </a:lnSpc>
              <a:buFont typeface="Wingdings" pitchFamily="2" charset="2"/>
              <a:buChar char="ü"/>
            </a:pPr>
            <a:r>
              <a:rPr lang="en-US" dirty="0"/>
              <a:t>Practicing “drop, cover, and hold on”</a:t>
            </a:r>
          </a:p>
          <a:p>
            <a:pPr defTabSz="924641">
              <a:defRPr/>
            </a:pPr>
            <a:endParaRPr lang="en-US" dirty="0"/>
          </a:p>
          <a:p>
            <a:endParaRPr lang="en-US" b="0" baseline="0" dirty="0"/>
          </a:p>
        </p:txBody>
      </p:sp>
      <p:sp>
        <p:nvSpPr>
          <p:cNvPr id="4" name="Slide Number Placeholder 3"/>
          <p:cNvSpPr>
            <a:spLocks noGrp="1"/>
          </p:cNvSpPr>
          <p:nvPr>
            <p:ph type="sldNum" sz="quarter" idx="10"/>
          </p:nvPr>
        </p:nvSpPr>
        <p:spPr/>
        <p:txBody>
          <a:bodyPr/>
          <a:lstStyle/>
          <a:p>
            <a:fld id="{A7AB6D17-91F3-4B35-AB5E-76B8F2A218E7}" type="slidenum">
              <a:rPr lang="en-US" smtClean="0"/>
              <a:pPr/>
              <a:t>19</a:t>
            </a:fld>
            <a:endParaRPr lang="en-US"/>
          </a:p>
        </p:txBody>
      </p:sp>
    </p:spTree>
    <p:extLst>
      <p:ext uri="{BB962C8B-B14F-4D97-AF65-F5344CB8AC3E}">
        <p14:creationId xmlns:p14="http://schemas.microsoft.com/office/powerpoint/2010/main" val="213100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a:ea typeface="Geneva"/>
                <a:cs typeface="Geneva"/>
              </a:rPr>
              <a:t>-</a:t>
            </a:r>
            <a:r>
              <a:rPr lang="en-US" dirty="0">
                <a:ea typeface="Geneva"/>
                <a:cs typeface="Geneva"/>
              </a:rPr>
              <a:t>Red Cross Movement is the largest humanitarian network in the world… in 180 countries… with 117 million volunteers and employees worldwide.</a:t>
            </a:r>
            <a:r>
              <a:rPr lang="en-US" baseline="0" dirty="0">
                <a:ea typeface="Geneva"/>
                <a:cs typeface="Geneva"/>
              </a:rPr>
              <a:t>  </a:t>
            </a:r>
          </a:p>
          <a:p>
            <a:pPr eaLnBrk="1" hangingPunct="1"/>
            <a:endParaRPr lang="en-US" baseline="0" dirty="0">
              <a:ea typeface="Geneva"/>
              <a:cs typeface="Geneva"/>
            </a:endParaRPr>
          </a:p>
          <a:p>
            <a:pPr eaLnBrk="1" hangingPunct="1"/>
            <a:r>
              <a:rPr lang="en-US" baseline="0" dirty="0">
                <a:ea typeface="Geneva"/>
                <a:cs typeface="Geneva"/>
              </a:rPr>
              <a:t>-Established by Clara Barton in 1881, </a:t>
            </a:r>
            <a:r>
              <a:rPr lang="en-US" dirty="0">
                <a:solidFill>
                  <a:srgbClr val="404040"/>
                </a:solidFill>
                <a:latin typeface="Akzidenz-Grotesk Std Regular" pitchFamily="2" charset="0"/>
                <a:ea typeface="Geneva"/>
                <a:cs typeface="Geneva"/>
              </a:rPr>
              <a:t>American Red Cross has been the nation's premier emergency response organization. </a:t>
            </a:r>
          </a:p>
          <a:p>
            <a:pPr eaLnBrk="1" hangingPunct="1"/>
            <a:endParaRPr lang="en-US" dirty="0">
              <a:solidFill>
                <a:srgbClr val="404040"/>
              </a:solidFill>
              <a:latin typeface="Akzidenz-Grotesk Std Regular" pitchFamily="2" charset="0"/>
              <a:ea typeface="Geneva"/>
              <a:cs typeface="Geneva"/>
            </a:endParaRPr>
          </a:p>
          <a:p>
            <a:pPr eaLnBrk="1" hangingPunct="1"/>
            <a:r>
              <a:rPr lang="en-US" dirty="0">
                <a:solidFill>
                  <a:srgbClr val="404040"/>
                </a:solidFill>
                <a:latin typeface="Akzidenz-Grotesk Std Regular" pitchFamily="2" charset="0"/>
                <a:ea typeface="Geneva"/>
                <a:cs typeface="Geneva"/>
              </a:rPr>
              <a:t>-Primary Goal… preventing and relieving suffering.</a:t>
            </a:r>
            <a:r>
              <a:rPr lang="en-US" baseline="0" dirty="0">
                <a:solidFill>
                  <a:schemeClr val="tx1"/>
                </a:solidFill>
                <a:latin typeface="+mn-lt"/>
                <a:ea typeface="Geneva"/>
                <a:cs typeface="Geneva"/>
              </a:rPr>
              <a:t>  </a:t>
            </a:r>
          </a:p>
          <a:p>
            <a:pPr eaLnBrk="1" hangingPunct="1"/>
            <a:endParaRPr lang="en-US" b="1" baseline="0" dirty="0">
              <a:solidFill>
                <a:schemeClr val="tx1"/>
              </a:solidFill>
              <a:latin typeface="+mn-lt"/>
              <a:ea typeface="Geneva"/>
              <a:cs typeface="Geneva"/>
            </a:endParaRPr>
          </a:p>
          <a:p>
            <a:pPr eaLnBrk="1" hangingPunct="1"/>
            <a:r>
              <a:rPr lang="en-US" b="1" baseline="0" dirty="0">
                <a:solidFill>
                  <a:schemeClr val="tx1"/>
                </a:solidFill>
                <a:latin typeface="+mn-lt"/>
                <a:ea typeface="Geneva"/>
                <a:cs typeface="Geneva"/>
              </a:rPr>
              <a:t>-</a:t>
            </a:r>
            <a:r>
              <a:rPr lang="en-US" b="1" dirty="0">
                <a:ea typeface="Geneva"/>
                <a:cs typeface="Geneva"/>
              </a:rPr>
              <a:t>We are not a government agency.  </a:t>
            </a:r>
            <a:r>
              <a:rPr lang="en-US" b="0" dirty="0">
                <a:ea typeface="Geneva"/>
                <a:cs typeface="Geneva"/>
              </a:rPr>
              <a:t>F</a:t>
            </a:r>
            <a:r>
              <a:rPr lang="en-US" dirty="0">
                <a:ea typeface="Geneva"/>
                <a:cs typeface="Geneva"/>
              </a:rPr>
              <a:t>unded by the donations of the American people and companies. </a:t>
            </a:r>
          </a:p>
          <a:p>
            <a:pPr eaLnBrk="1" hangingPunct="1"/>
            <a:endParaRPr lang="en-US" dirty="0">
              <a:ea typeface="Geneva"/>
              <a:cs typeface="Geneva"/>
            </a:endParaRPr>
          </a:p>
          <a:p>
            <a:pPr eaLnBrk="1" hangingPunct="1"/>
            <a:r>
              <a:rPr lang="en-US" dirty="0">
                <a:ea typeface="Geneva"/>
                <a:cs typeface="Geneva"/>
              </a:rPr>
              <a:t>-Our local chapter, </a:t>
            </a:r>
            <a:r>
              <a:rPr lang="en-US" dirty="0">
                <a:highlight>
                  <a:srgbClr val="FFFF00"/>
                </a:highlight>
                <a:ea typeface="Geneva"/>
                <a:cs typeface="Geneva"/>
              </a:rPr>
              <a:t>Northern California Coastal Region </a:t>
            </a:r>
            <a:r>
              <a:rPr lang="en-US" dirty="0">
                <a:ea typeface="Geneva"/>
                <a:cs typeface="Geneva"/>
              </a:rPr>
              <a:t>has hundreds of volunteers that are critical to our mission delivery. </a:t>
            </a:r>
          </a:p>
          <a:p>
            <a:pPr eaLnBrk="1" hangingPunct="1"/>
            <a:endParaRPr lang="en-US" dirty="0">
              <a:ea typeface="Geneva"/>
              <a:cs typeface="Geneva"/>
            </a:endParaRPr>
          </a:p>
          <a:p>
            <a:pPr eaLnBrk="1" hangingPunct="1"/>
            <a:r>
              <a:rPr lang="en-US" dirty="0">
                <a:ea typeface="Geneva"/>
                <a:cs typeface="Geneva"/>
              </a:rPr>
              <a:t> </a:t>
            </a:r>
          </a:p>
        </p:txBody>
      </p:sp>
    </p:spTree>
    <p:extLst>
      <p:ext uri="{BB962C8B-B14F-4D97-AF65-F5344CB8AC3E}">
        <p14:creationId xmlns:p14="http://schemas.microsoft.com/office/powerpoint/2010/main" val="354438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t>Wrap-up </a:t>
            </a:r>
            <a:r>
              <a:rPr lang="en-US" dirty="0"/>
              <a:t>by asking the audience if they have any questions.  Refer them to local Red Cross chapter office. Thank everyone for taking the time to learn about personal disaster preparedness.</a:t>
            </a:r>
          </a:p>
        </p:txBody>
      </p:sp>
      <p:sp>
        <p:nvSpPr>
          <p:cNvPr id="98308" name="Slide Number Placeholder 3"/>
          <p:cNvSpPr>
            <a:spLocks noGrp="1"/>
          </p:cNvSpPr>
          <p:nvPr>
            <p:ph type="sldNum" sz="quarter" idx="5"/>
          </p:nvPr>
        </p:nvSpPr>
        <p:spPr bwMode="auto">
          <a:noFill/>
          <a:ln>
            <a:miter lim="800000"/>
            <a:headEnd/>
            <a:tailEnd/>
          </a:ln>
        </p:spPr>
        <p:txBody>
          <a:bodyPr/>
          <a:lstStyle/>
          <a:p>
            <a:fld id="{DE362A4D-3E18-4791-BFC5-2C22CFF8FD4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713550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r>
              <a:rPr lang="en-US" sz="1800" b="1" dirty="0">
                <a:ea typeface="Geneva"/>
                <a:cs typeface="Geneva"/>
              </a:rPr>
              <a:t>-</a:t>
            </a:r>
            <a:r>
              <a:rPr lang="en-US" sz="1800" dirty="0"/>
              <a:t>“Our mission at the American Red Cross is to prevent and alleviate human suffering in the face of emergencies by mobilizing the power of volunteers and the generosity of donors.”</a:t>
            </a:r>
          </a:p>
          <a:p>
            <a:pPr eaLnBrk="1" hangingPunct="1"/>
            <a:endParaRPr lang="en-US" sz="1800" i="1" dirty="0"/>
          </a:p>
          <a:p>
            <a:pPr eaLnBrk="1" hangingPunct="1"/>
            <a:r>
              <a:rPr lang="en-US" sz="1800" i="1" dirty="0"/>
              <a:t>Service to the Armed Forces</a:t>
            </a:r>
            <a:r>
              <a:rPr lang="en-US" sz="1800" dirty="0"/>
              <a:t>-We provide support, comfort to military and their families.</a:t>
            </a:r>
          </a:p>
          <a:p>
            <a:pPr eaLnBrk="1" hangingPunct="1"/>
            <a:endParaRPr lang="en-US" sz="1800" dirty="0"/>
          </a:p>
          <a:p>
            <a:pPr defTabSz="942210">
              <a:buFont typeface="Arial" pitchFamily="34" charset="0"/>
              <a:buChar char="•"/>
              <a:defRPr/>
            </a:pPr>
            <a:r>
              <a:rPr lang="en-US" sz="1800" i="1" dirty="0">
                <a:ea typeface="Geneva"/>
                <a:cs typeface="Geneva"/>
              </a:rPr>
              <a:t>International Services</a:t>
            </a:r>
            <a:r>
              <a:rPr lang="en-US" sz="1800" dirty="0">
                <a:ea typeface="Geneva"/>
                <a:cs typeface="Geneva"/>
              </a:rPr>
              <a:t>-</a:t>
            </a:r>
            <a:r>
              <a:rPr lang="en-US" sz="1800" dirty="0"/>
              <a:t>We provide humanitarian aid worldwide.</a:t>
            </a:r>
          </a:p>
          <a:p>
            <a:pPr defTabSz="942210">
              <a:buFont typeface="Arial" pitchFamily="34" charset="0"/>
              <a:buChar char="•"/>
              <a:defRPr/>
            </a:pPr>
            <a:endParaRPr lang="en-US" sz="1800" dirty="0"/>
          </a:p>
          <a:p>
            <a:pPr defTabSz="942210">
              <a:buFont typeface="Arial" pitchFamily="34" charset="0"/>
              <a:buChar char="•"/>
              <a:defRPr/>
            </a:pPr>
            <a:r>
              <a:rPr lang="en-US" sz="1800" i="1" dirty="0"/>
              <a:t>Blood Services</a:t>
            </a:r>
            <a:r>
              <a:rPr lang="en-US" sz="1800" dirty="0"/>
              <a:t>-We collect, process, and distribute nearly half of the nation’s blood supply.</a:t>
            </a:r>
          </a:p>
          <a:p>
            <a:pPr defTabSz="942210">
              <a:buFont typeface="Arial" pitchFamily="34" charset="0"/>
              <a:buChar char="•"/>
              <a:defRPr/>
            </a:pPr>
            <a:endParaRPr lang="en-US" sz="1800" dirty="0">
              <a:ea typeface="Geneva"/>
              <a:cs typeface="Geneva"/>
            </a:endParaRPr>
          </a:p>
          <a:p>
            <a:pPr eaLnBrk="1" hangingPunct="1">
              <a:buFont typeface="Arial" pitchFamily="34" charset="0"/>
              <a:buChar char="•"/>
            </a:pPr>
            <a:r>
              <a:rPr lang="en-US" i="1" dirty="0">
                <a:ea typeface="Geneva"/>
                <a:cs typeface="Geneva"/>
              </a:rPr>
              <a:t>Youth Services</a:t>
            </a:r>
            <a:r>
              <a:rPr lang="en-US" dirty="0">
                <a:ea typeface="Geneva"/>
                <a:cs typeface="Geneva"/>
              </a:rPr>
              <a:t>-</a:t>
            </a:r>
            <a:r>
              <a:rPr lang="en-US" dirty="0"/>
              <a:t>We teach disaster preparedness to youth of all ages.</a:t>
            </a:r>
          </a:p>
          <a:p>
            <a:pPr eaLnBrk="1" hangingPunct="1">
              <a:buFont typeface="Arial" pitchFamily="34" charset="0"/>
              <a:buNone/>
            </a:pPr>
            <a:endParaRPr lang="en-US" dirty="0"/>
          </a:p>
          <a:p>
            <a:pPr eaLnBrk="1" hangingPunct="1">
              <a:buFont typeface="Arial" pitchFamily="34" charset="0"/>
              <a:buNone/>
            </a:pPr>
            <a:r>
              <a:rPr lang="en-US" i="1" dirty="0"/>
              <a:t>*Health and Safety-</a:t>
            </a:r>
            <a:r>
              <a:rPr lang="en-US" i="0" dirty="0"/>
              <a:t>teach</a:t>
            </a:r>
            <a:r>
              <a:rPr lang="en-US" i="1" dirty="0"/>
              <a:t> </a:t>
            </a:r>
            <a:r>
              <a:rPr lang="en-US" dirty="0"/>
              <a:t>CPR, First Aid, water safety classes.</a:t>
            </a:r>
          </a:p>
          <a:p>
            <a:pPr eaLnBrk="1" hangingPunct="1">
              <a:buFont typeface="Arial" pitchFamily="34" charset="0"/>
              <a:buChar char="•"/>
            </a:pPr>
            <a:endParaRPr lang="en-US" dirty="0">
              <a:ea typeface="Geneva"/>
              <a:cs typeface="Geneva"/>
            </a:endParaRPr>
          </a:p>
          <a:p>
            <a:pPr lvl="0">
              <a:buFont typeface="Arial" pitchFamily="34" charset="0"/>
              <a:buChar char="•"/>
            </a:pPr>
            <a:r>
              <a:rPr lang="en-US" i="1" dirty="0">
                <a:ea typeface="Geneva"/>
                <a:cs typeface="Geneva"/>
              </a:rPr>
              <a:t>Disaster Cycle</a:t>
            </a:r>
            <a:r>
              <a:rPr lang="en-US" i="1" baseline="0" dirty="0">
                <a:ea typeface="Geneva"/>
                <a:cs typeface="Geneva"/>
              </a:rPr>
              <a:t> </a:t>
            </a:r>
            <a:r>
              <a:rPr lang="en-US" i="1" dirty="0">
                <a:ea typeface="Geneva"/>
                <a:cs typeface="Geneva"/>
              </a:rPr>
              <a:t>Services</a:t>
            </a:r>
            <a:r>
              <a:rPr lang="en-US" dirty="0">
                <a:ea typeface="Geneva"/>
                <a:cs typeface="Geneva"/>
              </a:rPr>
              <a:t>-We open shelters, feed and care for survivors and help them get back on their feet.</a:t>
            </a:r>
            <a:endParaRPr lang="en-US" dirty="0"/>
          </a:p>
          <a:p>
            <a:pPr eaLnBrk="1" hangingPunct="1">
              <a:spcBef>
                <a:spcPct val="0"/>
              </a:spcBef>
            </a:pPr>
            <a:endParaRPr lang="en-US" dirty="0">
              <a:ea typeface="Geneva"/>
              <a:cs typeface="Geneva"/>
            </a:endParaRPr>
          </a:p>
        </p:txBody>
      </p:sp>
      <p:sp>
        <p:nvSpPr>
          <p:cNvPr id="80900" name="Slide Number Placeholder 3"/>
          <p:cNvSpPr>
            <a:spLocks noGrp="1"/>
          </p:cNvSpPr>
          <p:nvPr>
            <p:ph type="sldNum" sz="quarter" idx="5"/>
          </p:nvPr>
        </p:nvSpPr>
        <p:spPr bwMode="auto">
          <a:noFill/>
          <a:ln>
            <a:miter lim="800000"/>
            <a:headEnd/>
            <a:tailEnd/>
          </a:ln>
        </p:spPr>
        <p:txBody>
          <a:bodyPr/>
          <a:lstStyle/>
          <a:p>
            <a:pPr defTabSz="994555"/>
            <a:fld id="{35D9F959-B8F5-401D-9DA5-8E77DF4B5C4F}" type="slidenum">
              <a:rPr lang="en-US" smtClean="0">
                <a:solidFill>
                  <a:prstClr val="black"/>
                </a:solidFill>
              </a:rPr>
              <a:pPr defTabSz="994555"/>
              <a:t>3</a:t>
            </a:fld>
            <a:endParaRPr lang="en-US">
              <a:solidFill>
                <a:prstClr val="black"/>
              </a:solidFill>
            </a:endParaRPr>
          </a:p>
        </p:txBody>
      </p:sp>
    </p:spTree>
    <p:extLst>
      <p:ext uri="{BB962C8B-B14F-4D97-AF65-F5344CB8AC3E}">
        <p14:creationId xmlns:p14="http://schemas.microsoft.com/office/powerpoint/2010/main" val="2406781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641">
              <a:defRPr/>
            </a:pPr>
            <a:r>
              <a:rPr lang="en-US" dirty="0"/>
              <a:t>“Who can name some common emergency situations that can happen</a:t>
            </a:r>
            <a:r>
              <a:rPr lang="en-US" baseline="0" dirty="0"/>
              <a:t> here</a:t>
            </a:r>
            <a:r>
              <a:rPr lang="en-US" dirty="0"/>
              <a:t>?”</a:t>
            </a:r>
            <a:endParaRPr lang="en-US" b="1" dirty="0"/>
          </a:p>
          <a:p>
            <a:pPr defTabSz="924641">
              <a:defRPr/>
            </a:pPr>
            <a:endParaRPr lang="en-US" b="1" dirty="0"/>
          </a:p>
          <a:p>
            <a:pPr defTabSz="924641">
              <a:defRPr/>
            </a:pPr>
            <a:r>
              <a:rPr lang="en-US" b="1" dirty="0"/>
              <a:t>Talk</a:t>
            </a:r>
            <a:r>
              <a:rPr lang="en-US" dirty="0"/>
              <a:t> about recent events (disaster related) in the news.</a:t>
            </a:r>
          </a:p>
          <a:p>
            <a:endParaRPr lang="en-US" dirty="0"/>
          </a:p>
          <a:p>
            <a:r>
              <a:rPr lang="en-US" b="1" dirty="0"/>
              <a:t>E</a:t>
            </a:r>
            <a:r>
              <a:rPr lang="en-US" dirty="0"/>
              <a:t>arthquakes and fires are</a:t>
            </a:r>
            <a:r>
              <a:rPr lang="en-US" baseline="0" dirty="0"/>
              <a:t> the 2 most common emergency situations in California.</a:t>
            </a:r>
            <a:endParaRPr lang="en-US" dirty="0"/>
          </a:p>
          <a:p>
            <a:r>
              <a:rPr lang="en-US" dirty="0"/>
              <a:t> </a:t>
            </a:r>
          </a:p>
          <a:p>
            <a:r>
              <a:rPr lang="en-US" b="1" dirty="0"/>
              <a:t>Transition</a:t>
            </a:r>
            <a:r>
              <a:rPr lang="en-US" dirty="0"/>
              <a:t> into Be Red Cross Ready.  “Now that we have gone over the emergency situations we might experience here in California, let’s talk about preparing for them.  </a:t>
            </a:r>
          </a:p>
        </p:txBody>
      </p:sp>
      <p:sp>
        <p:nvSpPr>
          <p:cNvPr id="4" name="Slide Number Placeholder 3"/>
          <p:cNvSpPr>
            <a:spLocks noGrp="1"/>
          </p:cNvSpPr>
          <p:nvPr>
            <p:ph type="sldNum" sz="quarter" idx="10"/>
          </p:nvPr>
        </p:nvSpPr>
        <p:spPr/>
        <p:txBody>
          <a:bodyPr/>
          <a:lstStyle/>
          <a:p>
            <a:fld id="{A7AB6D17-91F3-4B35-AB5E-76B8F2A218E7}" type="slidenum">
              <a:rPr lang="en-US" smtClean="0"/>
              <a:pPr/>
              <a:t>4</a:t>
            </a:fld>
            <a:endParaRPr lang="en-US"/>
          </a:p>
        </p:txBody>
      </p:sp>
    </p:spTree>
    <p:extLst>
      <p:ext uri="{BB962C8B-B14F-4D97-AF65-F5344CB8AC3E}">
        <p14:creationId xmlns:p14="http://schemas.microsoft.com/office/powerpoint/2010/main" val="2386875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67C098F-69DC-467E-B0A0-06B860113FEB}" type="slidenum">
              <a:rPr lang="en-US" altLang="en-US"/>
              <a:pPr/>
              <a:t>5</a:t>
            </a:fld>
            <a:endParaRPr lang="en-US" altLang="en-US"/>
          </a:p>
        </p:txBody>
      </p:sp>
      <p:sp>
        <p:nvSpPr>
          <p:cNvPr id="62465" name="Rectangle 1"/>
          <p:cNvSpPr txBox="1">
            <a:spLocks noGrp="1" noRot="1" noChangeAspect="1" noChangeArrowheads="1"/>
          </p:cNvSpPr>
          <p:nvPr>
            <p:ph type="sldImg"/>
          </p:nvPr>
        </p:nvSpPr>
        <p:spPr bwMode="auto">
          <a:xfrm>
            <a:off x="1163638" y="701675"/>
            <a:ext cx="4619625" cy="3463925"/>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694807" y="4386418"/>
            <a:ext cx="5558459" cy="415555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r>
              <a:rPr lang="en-US" b="1"/>
              <a:t>Introduce</a:t>
            </a:r>
            <a:r>
              <a:rPr lang="en-US"/>
              <a:t> the 3 Steps to being prepared.</a:t>
            </a:r>
          </a:p>
          <a:p>
            <a:pPr defTabSz="924641">
              <a:defRPr/>
            </a:pPr>
            <a:r>
              <a:rPr lang="en-US"/>
              <a:t>Get a Kit</a:t>
            </a:r>
          </a:p>
          <a:p>
            <a:pPr lvl="0"/>
            <a:r>
              <a:rPr lang="en-US"/>
              <a:t>Make a Plan</a:t>
            </a:r>
          </a:p>
          <a:p>
            <a:pPr lvl="0"/>
            <a:r>
              <a:rPr lang="en-US"/>
              <a:t>Be Informed</a:t>
            </a:r>
          </a:p>
        </p:txBody>
      </p:sp>
    </p:spTree>
    <p:extLst>
      <p:ext uri="{BB962C8B-B14F-4D97-AF65-F5344CB8AC3E}">
        <p14:creationId xmlns:p14="http://schemas.microsoft.com/office/powerpoint/2010/main" val="3672031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EA419AE0-8A68-4D86-8291-D4B95FC809F1}" type="slidenum">
              <a:rPr lang="en-US" altLang="en-US"/>
              <a:pPr/>
              <a:t>6</a:t>
            </a:fld>
            <a:endParaRPr lang="en-US" altLang="en-US"/>
          </a:p>
        </p:txBody>
      </p:sp>
      <p:sp>
        <p:nvSpPr>
          <p:cNvPr id="63489" name="Rectangle 1"/>
          <p:cNvSpPr txBox="1">
            <a:spLocks noGrp="1" noRot="1" noChangeAspect="1" noChangeArrowheads="1"/>
          </p:cNvSpPr>
          <p:nvPr>
            <p:ph type="sldImg"/>
          </p:nvPr>
        </p:nvSpPr>
        <p:spPr bwMode="auto">
          <a:xfrm>
            <a:off x="1163638" y="701675"/>
            <a:ext cx="4619625" cy="3463925"/>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63490" name="Text Box 2"/>
          <p:cNvSpPr txBox="1">
            <a:spLocks noGrp="1" noChangeArrowheads="1"/>
          </p:cNvSpPr>
          <p:nvPr>
            <p:ph type="body" idx="1"/>
          </p:nvPr>
        </p:nvSpPr>
        <p:spPr bwMode="auto">
          <a:xfrm>
            <a:off x="694807" y="4386418"/>
            <a:ext cx="5558459" cy="415555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008" tIns="45504" rIns="91008" bIns="45504">
            <a:normAutofit fontScale="85000" lnSpcReduction="20000"/>
          </a:bodyPr>
          <a:lstStyle/>
          <a:p>
            <a:pPr defTabSz="924641">
              <a:defRPr/>
            </a:pPr>
            <a:r>
              <a:rPr lang="en-US" sz="1800" b="1" dirty="0"/>
              <a:t>Ask </a:t>
            </a:r>
            <a:r>
              <a:rPr lang="en-US" sz="1800" dirty="0"/>
              <a:t>audience “What are some essentials that you would put in your kit?”</a:t>
            </a:r>
          </a:p>
          <a:p>
            <a:pPr lvl="0">
              <a:buFont typeface="Arial" pitchFamily="34" charset="0"/>
              <a:buNone/>
            </a:pPr>
            <a:endParaRPr lang="en-US" sz="1800" dirty="0"/>
          </a:p>
          <a:p>
            <a:pPr lvl="0">
              <a:buFont typeface="Arial" pitchFamily="34" charset="0"/>
              <a:buChar char="•"/>
            </a:pPr>
            <a:r>
              <a:rPr lang="en-US" sz="1800" b="1" dirty="0"/>
              <a:t>Water</a:t>
            </a:r>
            <a:r>
              <a:rPr lang="en-US" sz="1800" dirty="0"/>
              <a:t> – 1 gallon per person per day.  For drinking, washing, cooking, cleaning wounds, etc.</a:t>
            </a:r>
          </a:p>
          <a:p>
            <a:pPr lvl="0">
              <a:buFont typeface="Arial" pitchFamily="34" charset="0"/>
              <a:buChar char="•"/>
            </a:pPr>
            <a:r>
              <a:rPr lang="en-US" sz="1800" b="1" dirty="0"/>
              <a:t>Food </a:t>
            </a:r>
            <a:r>
              <a:rPr lang="en-US" sz="1800" dirty="0"/>
              <a:t>– non-perishable goods such as canned goods, dried foods, granola bars, candy bars, etc.</a:t>
            </a:r>
          </a:p>
          <a:p>
            <a:pPr lvl="1">
              <a:buFont typeface="Arial" pitchFamily="34" charset="0"/>
              <a:buChar char="•"/>
            </a:pPr>
            <a:r>
              <a:rPr lang="en-US" sz="1800" b="1" dirty="0"/>
              <a:t>Ask </a:t>
            </a:r>
            <a:r>
              <a:rPr lang="en-US" sz="1800" dirty="0"/>
              <a:t>“What kind of food what you put in your kit?”</a:t>
            </a:r>
            <a:endParaRPr lang="en-US" sz="1800" b="1" dirty="0"/>
          </a:p>
          <a:p>
            <a:pPr defTabSz="924641">
              <a:buFont typeface="Arial" pitchFamily="34" charset="0"/>
              <a:buChar char="•"/>
              <a:defRPr/>
            </a:pPr>
            <a:r>
              <a:rPr lang="en-US" sz="1800" b="1" dirty="0"/>
              <a:t>Prescription Medication </a:t>
            </a:r>
            <a:r>
              <a:rPr lang="en-US" sz="1800" dirty="0"/>
              <a:t>– include 1 week of medications you take daily along with written prescriptions, daily amounts, physicians names, and directions.</a:t>
            </a:r>
          </a:p>
          <a:p>
            <a:pPr lvl="0">
              <a:buFont typeface="Arial" pitchFamily="34" charset="0"/>
              <a:buChar char="•"/>
            </a:pPr>
            <a:r>
              <a:rPr lang="en-US" sz="1800" b="1" dirty="0"/>
              <a:t>Flashlight and batteries </a:t>
            </a:r>
            <a:r>
              <a:rPr lang="en-US" sz="1800" dirty="0"/>
              <a:t>– Keep batteries taped to outside of flashlight to ensure they will work.  They may drain or rust if they sit in the flashlight for long periods of time.</a:t>
            </a:r>
          </a:p>
          <a:p>
            <a:pPr lvl="0">
              <a:buFont typeface="Arial" pitchFamily="34" charset="0"/>
              <a:buChar char="•"/>
            </a:pPr>
            <a:r>
              <a:rPr lang="en-US" sz="1800" b="1" dirty="0"/>
              <a:t>First Aid Kit </a:t>
            </a:r>
            <a:r>
              <a:rPr lang="en-US" sz="1800" dirty="0"/>
              <a:t>– for minor wounds from the emergency situation.  It’s very important to be able to treat minor wounds to ensure they don’t become infected and escalate to a larger issue that requires medical attention.</a:t>
            </a:r>
          </a:p>
          <a:p>
            <a:pPr defTabSz="924641">
              <a:buFont typeface="Arial" pitchFamily="34" charset="0"/>
              <a:buChar char="•"/>
              <a:defRPr/>
            </a:pPr>
            <a:r>
              <a:rPr lang="en-US" sz="1800" b="1" dirty="0"/>
              <a:t>Battery-powered Radio </a:t>
            </a:r>
            <a:r>
              <a:rPr lang="en-US" sz="1800" dirty="0"/>
              <a:t>– most emergency information will be broadcasted via the radio. It is likely that internet and power will be down so the radio may be your only source of information. </a:t>
            </a:r>
          </a:p>
          <a:p>
            <a:pPr defTabSz="924641">
              <a:buFont typeface="Arial" pitchFamily="34" charset="0"/>
              <a:buChar char="•"/>
              <a:defRPr/>
            </a:pPr>
            <a:r>
              <a:rPr lang="en-US" altLang="en-US" sz="1800" b="1" dirty="0">
                <a:latin typeface="Arial" panose="020B0604020202020204" pitchFamily="34" charset="0"/>
                <a:ea typeface="ＭＳ Ｐゴシック" panose="020B0600070205080204" pitchFamily="34" charset="-128"/>
              </a:rPr>
              <a:t>External battery pack </a:t>
            </a:r>
            <a:r>
              <a:rPr lang="en-US" altLang="en-US" sz="1800" dirty="0">
                <a:latin typeface="Arial" panose="020B0604020202020204" pitchFamily="34" charset="0"/>
                <a:ea typeface="ＭＳ Ｐゴシック" panose="020B0600070205080204" pitchFamily="34" charset="-128"/>
              </a:rPr>
              <a:t>– to charge cell phones</a:t>
            </a:r>
          </a:p>
        </p:txBody>
      </p:sp>
      <p:sp>
        <p:nvSpPr>
          <p:cNvPr id="63491" name="Text Box 3"/>
          <p:cNvSpPr txBox="1">
            <a:spLocks noChangeArrowheads="1"/>
          </p:cNvSpPr>
          <p:nvPr/>
        </p:nvSpPr>
        <p:spPr bwMode="auto">
          <a:xfrm>
            <a:off x="0" y="0"/>
            <a:ext cx="1609" cy="160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008" tIns="45504" rIns="91008" bIns="45504"/>
          <a:lstStyle/>
          <a:p>
            <a:pPr hangingPunct="1">
              <a:lnSpc>
                <a:spcPct val="100000"/>
              </a:lnSpc>
            </a:pPr>
            <a:fld id="{3B148FAB-A51A-408B-AF66-84046C5C6EE4}" type="slidenum">
              <a:rPr lang="en-US" altLang="en-US">
                <a:solidFill>
                  <a:srgbClr val="000000"/>
                </a:solidFill>
                <a:latin typeface="+mn-lt" charset="0"/>
                <a:cs typeface="+mn-ea" charset="0"/>
              </a:rPr>
              <a:pPr hangingPunct="1">
                <a:lnSpc>
                  <a:spcPct val="100000"/>
                </a:lnSpc>
              </a:pPr>
              <a:t>6</a:t>
            </a:fld>
            <a:endParaRPr lang="en-US" altLang="en-US">
              <a:solidFill>
                <a:srgbClr val="000000"/>
              </a:solidFill>
              <a:latin typeface="+mn-lt" charset="0"/>
              <a:cs typeface="+mn-ea" charset="0"/>
            </a:endParaRPr>
          </a:p>
        </p:txBody>
      </p:sp>
    </p:spTree>
    <p:extLst>
      <p:ext uri="{BB962C8B-B14F-4D97-AF65-F5344CB8AC3E}">
        <p14:creationId xmlns:p14="http://schemas.microsoft.com/office/powerpoint/2010/main" val="795599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6"/>
            <a:ext cx="5681980" cy="4616000"/>
          </a:xfrm>
        </p:spPr>
        <p:txBody>
          <a:bodyPr>
            <a:normAutofit fontScale="40000" lnSpcReduction="20000"/>
          </a:bodyPr>
          <a:lstStyle/>
          <a:p>
            <a:pPr defTabSz="942210">
              <a:defRPr/>
            </a:pPr>
            <a:r>
              <a:rPr lang="en-US" sz="3300" b="1" dirty="0"/>
              <a:t>Red Cross recommends being prepared for at least 3 days</a:t>
            </a:r>
            <a:r>
              <a:rPr lang="en-US" sz="3300" dirty="0"/>
              <a:t>.  It will likely take this long for relief services to reach you in a large-scale emergency situation.  If possible prepare for 1-2 weeks.</a:t>
            </a:r>
          </a:p>
          <a:p>
            <a:r>
              <a:rPr lang="en-US" sz="3300" dirty="0"/>
              <a:t> </a:t>
            </a:r>
          </a:p>
          <a:p>
            <a:r>
              <a:rPr lang="en-US" sz="3300" b="1" dirty="0"/>
              <a:t>Ask </a:t>
            </a:r>
            <a:r>
              <a:rPr lang="en-US" sz="3300" dirty="0"/>
              <a:t>audience “What are some other things you would put into your emergency situation supplies kit?”</a:t>
            </a:r>
          </a:p>
          <a:p>
            <a:r>
              <a:rPr lang="en-US" sz="3300" b="1" dirty="0"/>
              <a:t> </a:t>
            </a:r>
            <a:endParaRPr lang="en-US" sz="3300" dirty="0"/>
          </a:p>
          <a:p>
            <a:r>
              <a:rPr lang="en-US" sz="3300" b="1" dirty="0"/>
              <a:t>Repeat </a:t>
            </a:r>
            <a:r>
              <a:rPr lang="en-US" sz="3300" dirty="0"/>
              <a:t>audience answers for everyone to hear.</a:t>
            </a:r>
          </a:p>
          <a:p>
            <a:r>
              <a:rPr lang="en-US" sz="3300" b="1" dirty="0"/>
              <a:t> </a:t>
            </a:r>
            <a:endParaRPr lang="en-US" sz="3300" dirty="0"/>
          </a:p>
          <a:p>
            <a:r>
              <a:rPr lang="en-US" sz="3300" b="1" dirty="0"/>
              <a:t>Describe </a:t>
            </a:r>
            <a:r>
              <a:rPr lang="en-US" sz="3300" dirty="0"/>
              <a:t>each item.</a:t>
            </a:r>
          </a:p>
          <a:p>
            <a:pPr defTabSz="924641">
              <a:buFont typeface="Arial" pitchFamily="34" charset="0"/>
              <a:buChar char="•"/>
              <a:defRPr/>
            </a:pPr>
            <a:r>
              <a:rPr lang="en-US" sz="3300" b="1" dirty="0"/>
              <a:t>Toiletries and sanitation supplies</a:t>
            </a:r>
            <a:r>
              <a:rPr lang="en-US" sz="3300" dirty="0"/>
              <a:t>– soap, shampoo, conditioner, toothpaste and toothbrush, etc.</a:t>
            </a:r>
          </a:p>
          <a:p>
            <a:pPr lvl="0">
              <a:buFont typeface="Arial" pitchFamily="34" charset="0"/>
              <a:buChar char="•"/>
            </a:pPr>
            <a:r>
              <a:rPr lang="en-US" sz="3300" b="1" dirty="0"/>
              <a:t>Cash and coins – small bills</a:t>
            </a:r>
            <a:r>
              <a:rPr lang="en-US" sz="3300" dirty="0"/>
              <a:t>.  It is likely the ATMs will not be working and you will have to purchase goods in cash.  It is likely the stores will not have change.  You do not want to pay $100 for a bottle of water.</a:t>
            </a:r>
          </a:p>
          <a:p>
            <a:pPr lvl="0">
              <a:buFont typeface="Arial" pitchFamily="34" charset="0"/>
              <a:buChar char="•"/>
            </a:pPr>
            <a:r>
              <a:rPr lang="en-US" sz="3300" b="1" dirty="0"/>
              <a:t>Important Papers </a:t>
            </a:r>
            <a:r>
              <a:rPr lang="en-US" sz="3300" dirty="0"/>
              <a:t>– house deeds, insurances, ID, passport, prescription medications, etc.  In addition to having this in your kit it is also a good idea to have copies of these in a digital form and uploaded to a Cloud platform or a flash drive.</a:t>
            </a:r>
          </a:p>
          <a:p>
            <a:r>
              <a:rPr lang="en-US" sz="3300" b="1" dirty="0"/>
              <a:t> </a:t>
            </a:r>
            <a:endParaRPr lang="en-US" sz="3300" dirty="0"/>
          </a:p>
          <a:p>
            <a:r>
              <a:rPr lang="en-US" sz="3300" b="1" dirty="0"/>
              <a:t>Reinforce </a:t>
            </a:r>
            <a:r>
              <a:rPr lang="en-US" sz="3300" dirty="0"/>
              <a:t>how easy and inexpensive putting together a kit can be. “You can use anything – plastic bags or even a bucket. Often we have most of these items at our houses already.” </a:t>
            </a:r>
          </a:p>
          <a:p>
            <a:r>
              <a:rPr lang="en-US" sz="3300" dirty="0"/>
              <a:t> </a:t>
            </a:r>
          </a:p>
          <a:p>
            <a:r>
              <a:rPr lang="en-US" sz="3300" b="1" dirty="0"/>
              <a:t>Tell </a:t>
            </a:r>
            <a:r>
              <a:rPr lang="en-US" sz="3300" dirty="0"/>
              <a:t>the various places you might want to have a kit.</a:t>
            </a:r>
          </a:p>
          <a:p>
            <a:pPr lvl="0">
              <a:buFont typeface="Arial" pitchFamily="34" charset="0"/>
              <a:buChar char="•"/>
            </a:pPr>
            <a:r>
              <a:rPr lang="en-US" sz="3300" dirty="0"/>
              <a:t>At home</a:t>
            </a:r>
          </a:p>
          <a:p>
            <a:pPr lvl="0">
              <a:buFont typeface="Arial" pitchFamily="34" charset="0"/>
              <a:buChar char="•"/>
            </a:pPr>
            <a:r>
              <a:rPr lang="en-US" sz="3300" dirty="0"/>
              <a:t>In the car</a:t>
            </a:r>
          </a:p>
          <a:p>
            <a:pPr>
              <a:buFont typeface="Arial" pitchFamily="34" charset="0"/>
              <a:buChar char="•"/>
            </a:pPr>
            <a:r>
              <a:rPr lang="en-US" sz="3300" dirty="0"/>
              <a:t>At work</a:t>
            </a:r>
            <a:endParaRPr lang="en-US" dirty="0"/>
          </a:p>
          <a:p>
            <a:pPr eaLnBrk="1" hangingPunct="1">
              <a:lnSpc>
                <a:spcPct val="80000"/>
              </a:lnSpc>
            </a:pPr>
            <a:endParaRPr lang="en-US" dirty="0"/>
          </a:p>
          <a:p>
            <a:endParaRPr lang="en-US" dirty="0"/>
          </a:p>
        </p:txBody>
      </p:sp>
      <p:sp>
        <p:nvSpPr>
          <p:cNvPr id="4" name="Slide Number Placeholder 3"/>
          <p:cNvSpPr>
            <a:spLocks noGrp="1"/>
          </p:cNvSpPr>
          <p:nvPr>
            <p:ph type="sldNum" sz="quarter" idx="10"/>
          </p:nvPr>
        </p:nvSpPr>
        <p:spPr/>
        <p:txBody>
          <a:bodyPr/>
          <a:lstStyle/>
          <a:p>
            <a:fld id="{A7AB6D17-91F3-4B35-AB5E-76B8F2A218E7}" type="slidenum">
              <a:rPr lang="en-US" smtClean="0"/>
              <a:pPr/>
              <a:t>7</a:t>
            </a:fld>
            <a:endParaRPr lang="en-US"/>
          </a:p>
        </p:txBody>
      </p:sp>
    </p:spTree>
    <p:extLst>
      <p:ext uri="{BB962C8B-B14F-4D97-AF65-F5344CB8AC3E}">
        <p14:creationId xmlns:p14="http://schemas.microsoft.com/office/powerpoint/2010/main" val="3862496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302125" cy="3227387"/>
          </a:xfrm>
        </p:spPr>
      </p:sp>
      <p:sp>
        <p:nvSpPr>
          <p:cNvPr id="3" name="Notes Placeholder 2"/>
          <p:cNvSpPr>
            <a:spLocks noGrp="1"/>
          </p:cNvSpPr>
          <p:nvPr>
            <p:ph type="body" idx="1"/>
          </p:nvPr>
        </p:nvSpPr>
        <p:spPr>
          <a:xfrm>
            <a:off x="631332" y="4146576"/>
            <a:ext cx="5760896" cy="4537763"/>
          </a:xfrm>
        </p:spPr>
        <p:txBody>
          <a:bodyPr>
            <a:noAutofit/>
          </a:bodyPr>
          <a:lstStyle/>
          <a:p>
            <a:r>
              <a:rPr lang="en-US" sz="900" b="1" dirty="0"/>
              <a:t>Transition </a:t>
            </a:r>
            <a:r>
              <a:rPr lang="en-US" sz="900" dirty="0"/>
              <a:t>into step 2, making a plan.</a:t>
            </a:r>
            <a:r>
              <a:rPr lang="en-US" sz="900" b="1" dirty="0"/>
              <a:t> </a:t>
            </a:r>
            <a:r>
              <a:rPr lang="en-US" sz="900" dirty="0"/>
              <a:t>“Next, let’s learn how to make a plan.  If you get this far, you are doing better than most.  70% of people do not have escape plans for their homes!”</a:t>
            </a:r>
          </a:p>
          <a:p>
            <a:r>
              <a:rPr lang="en-US" sz="900" dirty="0"/>
              <a:t> </a:t>
            </a:r>
          </a:p>
          <a:p>
            <a:r>
              <a:rPr lang="en-US" sz="900" b="1" dirty="0"/>
              <a:t>Teach </a:t>
            </a:r>
            <a:r>
              <a:rPr lang="en-US" sz="900" dirty="0"/>
              <a:t>the steps to making a plan. </a:t>
            </a:r>
          </a:p>
          <a:p>
            <a:pPr marL="235552" indent="-235552">
              <a:buFont typeface="+mj-lt"/>
              <a:buAutoNum type="arabicPeriod"/>
            </a:pPr>
            <a:r>
              <a:rPr lang="en-US" sz="900" dirty="0"/>
              <a:t>Talk to members of your household about possible emergency situations and how you will respond together in such an event to ensure everyone’s safety.  Discuss any special needs people may have and what each person’s role in a emergency situation will be. </a:t>
            </a:r>
          </a:p>
          <a:p>
            <a:pPr marL="235552" indent="-235552">
              <a:buFont typeface="+mj-lt"/>
              <a:buAutoNum type="arabicPeriod"/>
            </a:pPr>
            <a:r>
              <a:rPr lang="en-US" sz="900" dirty="0"/>
              <a:t>Plan two meeting locations &amp; two exits from every room. Make a drawing for the refrigerator so everyone remembers the evacuation plan.  </a:t>
            </a:r>
          </a:p>
          <a:p>
            <a:pPr marL="706657" lvl="1" indent="-235552">
              <a:buFont typeface="+mj-lt"/>
              <a:buAutoNum type="arabicPeriod"/>
            </a:pPr>
            <a:r>
              <a:rPr lang="en-US" sz="900" dirty="0"/>
              <a:t>You should have two exits from every room.  In case you can not evacuate through one exit due to a fire or damage from a natural disaster you will still be able to evacuate through the other room.</a:t>
            </a:r>
          </a:p>
          <a:p>
            <a:pPr marL="706657" lvl="1" indent="-235552">
              <a:buFont typeface="+mj-lt"/>
              <a:buAutoNum type="arabicPeriod"/>
            </a:pPr>
            <a:r>
              <a:rPr lang="en-US" sz="900" dirty="0"/>
              <a:t>You should have two meeting locations.  One meeting location should be directly outside your home in the case of a house fire or other home emergency.  The second meeting location should be a few blocks away from your home (ex: at a park or grocery store).  This meeting spot is used in the case of a large emergency situation where you must evacuate the entire neighborhood.  </a:t>
            </a:r>
          </a:p>
          <a:p>
            <a:pPr marL="706657" lvl="1" indent="-235552">
              <a:buFont typeface="+mj-lt"/>
              <a:buAutoNum type="arabicPeriod"/>
            </a:pPr>
            <a:r>
              <a:rPr lang="en-US" sz="900" dirty="0"/>
              <a:t>Discuss two routes out of your city as well, as major routes may be inaccessible during an emergency situation.</a:t>
            </a:r>
          </a:p>
          <a:p>
            <a:pPr marL="235552" indent="-235552">
              <a:buFont typeface="+mj-lt"/>
              <a:buAutoNum type="arabicPeriod"/>
            </a:pPr>
            <a:r>
              <a:rPr lang="en-US" sz="900" dirty="0"/>
              <a:t>Develop a communication plan, with an out-of-state-contact.</a:t>
            </a:r>
          </a:p>
          <a:p>
            <a:pPr marL="706657" lvl="1" indent="-235552">
              <a:buFont typeface="+mj-lt"/>
              <a:buAutoNum type="arabicPeriod"/>
            </a:pPr>
            <a:r>
              <a:rPr lang="en-US" sz="900" dirty="0"/>
              <a:t>In a large emergency situation, it is likely that you will not be able to get a call through locally because the phone lines will all be busy.  However, the long distance phone lines are different and you should be able to get through with a long distance call.  Choose a family member or friend who lives out of the area to be your emergency contact. </a:t>
            </a:r>
          </a:p>
          <a:p>
            <a:pPr marL="706657" lvl="1" indent="-235552">
              <a:buFont typeface="+mj-lt"/>
              <a:buAutoNum type="arabicPeriod"/>
            </a:pPr>
            <a:r>
              <a:rPr lang="en-US" sz="900" dirty="0"/>
              <a:t>It is also helpful to text because texting takes lower bandwidth and may go through even if you can’t get a call through.</a:t>
            </a:r>
          </a:p>
          <a:p>
            <a:pPr lvl="0"/>
            <a:endParaRPr lang="en-US" sz="900" dirty="0"/>
          </a:p>
          <a:p>
            <a:pPr lvl="0"/>
            <a:r>
              <a:rPr lang="en-US" sz="900" b="1" dirty="0"/>
              <a:t>Stop</a:t>
            </a:r>
            <a:r>
              <a:rPr lang="en-US" sz="900" dirty="0"/>
              <a:t>! Give audience 15 seconds to write down as many phone numbers as they remember.</a:t>
            </a:r>
          </a:p>
          <a:p>
            <a:r>
              <a:rPr lang="en-US" sz="900" dirty="0"/>
              <a:t> </a:t>
            </a:r>
          </a:p>
          <a:p>
            <a:r>
              <a:rPr lang="en-US" sz="900" b="1" dirty="0"/>
              <a:t>Distribute</a:t>
            </a:r>
            <a:r>
              <a:rPr lang="en-US" sz="900" dirty="0"/>
              <a:t> wallet cards and have participants start filling them out as the first step towards making a plan. “Today most of us don’t remember many phone numbers since they are programmed into our phones.  It is important for us to have important numbers written down so that in the case of an emergency if our phone dies and there is no power we still are able to contact our loved ones.”</a:t>
            </a:r>
          </a:p>
          <a:p>
            <a:pPr>
              <a:defRPr/>
            </a:pPr>
            <a:endParaRPr lang="en-US" sz="900" dirty="0">
              <a:latin typeface="Arial" pitchFamily="1" charset="0"/>
              <a:ea typeface="ＭＳ Ｐゴシック" pitchFamily="1" charset="-128"/>
              <a:cs typeface="ＭＳ Ｐゴシック" pitchFamily="1" charset="-128"/>
            </a:endParaRPr>
          </a:p>
          <a:p>
            <a:r>
              <a:rPr lang="en-US" sz="900" b="1" dirty="0"/>
              <a:t>Recommend </a:t>
            </a:r>
            <a:r>
              <a:rPr lang="en-US" sz="900" dirty="0"/>
              <a:t>practicing drills and reviewing your plan once to twice a year.</a:t>
            </a:r>
            <a:endParaRPr lang="en-US" sz="900" b="1" dirty="0"/>
          </a:p>
        </p:txBody>
      </p:sp>
      <p:sp>
        <p:nvSpPr>
          <p:cNvPr id="4" name="Slide Number Placeholder 3"/>
          <p:cNvSpPr>
            <a:spLocks noGrp="1"/>
          </p:cNvSpPr>
          <p:nvPr>
            <p:ph type="sldNum" sz="quarter" idx="10"/>
          </p:nvPr>
        </p:nvSpPr>
        <p:spPr/>
        <p:txBody>
          <a:bodyPr/>
          <a:lstStyle/>
          <a:p>
            <a:fld id="{A7AB6D17-91F3-4B35-AB5E-76B8F2A218E7}" type="slidenum">
              <a:rPr lang="en-US" smtClean="0"/>
              <a:pPr/>
              <a:t>8</a:t>
            </a:fld>
            <a:endParaRPr lang="en-US"/>
          </a:p>
        </p:txBody>
      </p:sp>
    </p:spTree>
    <p:extLst>
      <p:ext uri="{BB962C8B-B14F-4D97-AF65-F5344CB8AC3E}">
        <p14:creationId xmlns:p14="http://schemas.microsoft.com/office/powerpoint/2010/main" val="1885969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Transition </a:t>
            </a:r>
            <a:r>
              <a:rPr lang="en-US" dirty="0"/>
              <a:t>into step 3, being informed.  “Now we have both a kit and plan in place.  But how are we going to know what is happening during the actual emergency situation?  Where can we get information about an emergency situation?”</a:t>
            </a:r>
          </a:p>
          <a:p>
            <a:r>
              <a:rPr lang="en-US" dirty="0"/>
              <a:t> </a:t>
            </a:r>
          </a:p>
          <a:p>
            <a:pPr defTabSz="924641">
              <a:defRPr/>
            </a:pPr>
            <a:r>
              <a:rPr lang="en-US" b="1" dirty="0"/>
              <a:t>Teach</a:t>
            </a:r>
            <a:r>
              <a:rPr lang="en-US" dirty="0"/>
              <a:t> how to be informed.</a:t>
            </a:r>
          </a:p>
          <a:p>
            <a:pPr lvl="0">
              <a:buFont typeface="Arial" pitchFamily="34" charset="0"/>
              <a:buChar char="•"/>
            </a:pPr>
            <a:r>
              <a:rPr lang="en-US" dirty="0"/>
              <a:t>Know common emergency situations in your area.  As we talked about earlier likely emergency situations here are earthquakes, floods, home fires, and pandemics.</a:t>
            </a:r>
          </a:p>
          <a:p>
            <a:pPr lvl="0">
              <a:buFont typeface="Arial" pitchFamily="34" charset="0"/>
              <a:buNone/>
            </a:pPr>
            <a:endParaRPr lang="en-US" dirty="0"/>
          </a:p>
          <a:p>
            <a:r>
              <a:rPr lang="en-US" b="1" dirty="0"/>
              <a:t>Teach</a:t>
            </a:r>
            <a:r>
              <a:rPr lang="en-US" dirty="0"/>
              <a:t> how to be informed.</a:t>
            </a:r>
          </a:p>
          <a:p>
            <a:pPr>
              <a:buFont typeface="Arial" pitchFamily="34" charset="0"/>
              <a:buChar char="•"/>
            </a:pPr>
            <a:r>
              <a:rPr lang="en-US" dirty="0"/>
              <a:t>Learn basic first aid and CPR.</a:t>
            </a:r>
          </a:p>
          <a:p>
            <a:pPr>
              <a:buFont typeface="Arial" pitchFamily="34" charset="0"/>
              <a:buChar char="•"/>
            </a:pPr>
            <a:r>
              <a:rPr lang="en-US" dirty="0"/>
              <a:t>Know basic safety tips</a:t>
            </a:r>
          </a:p>
          <a:p>
            <a:pPr>
              <a:buFont typeface="Arial" pitchFamily="34" charset="0"/>
              <a:buChar char="•"/>
            </a:pPr>
            <a:r>
              <a:rPr lang="en-US" dirty="0"/>
              <a:t>Practice your plan</a:t>
            </a:r>
          </a:p>
          <a:p>
            <a:pPr>
              <a:buFont typeface="Arial" pitchFamily="34" charset="0"/>
              <a:buChar char="•"/>
            </a:pPr>
            <a:endParaRPr lang="en-US" dirty="0"/>
          </a:p>
          <a:p>
            <a:pPr defTabSz="924641">
              <a:buFont typeface="Arial" pitchFamily="34" charset="0"/>
              <a:buChar char="•"/>
              <a:defRPr/>
            </a:pPr>
            <a:r>
              <a:rPr lang="en-US" dirty="0"/>
              <a:t>Now we are going to become better informed about the two most common emergency situations</a:t>
            </a:r>
            <a:r>
              <a:rPr lang="en-US" baseline="0" dirty="0"/>
              <a:t> </a:t>
            </a:r>
            <a:r>
              <a:rPr lang="en-US" dirty="0"/>
              <a:t>in our area.</a:t>
            </a:r>
          </a:p>
          <a:p>
            <a:pPr>
              <a:buFont typeface="Arial" pitchFamily="34" charset="0"/>
              <a:buChar char="•"/>
            </a:pPr>
            <a:endParaRPr lang="en-US" dirty="0"/>
          </a:p>
          <a:p>
            <a:pPr lvl="0">
              <a:buFont typeface="Arial" pitchFamily="34" charset="0"/>
              <a:buChar char="•"/>
            </a:pPr>
            <a:endParaRPr lang="en-US" dirty="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A7AB6D17-91F3-4B35-AB5E-76B8F2A218E7}" type="slidenum">
              <a:rPr lang="en-US" smtClean="0"/>
              <a:pPr/>
              <a:t>9</a:t>
            </a:fld>
            <a:endParaRPr lang="en-US"/>
          </a:p>
        </p:txBody>
      </p:sp>
    </p:spTree>
    <p:extLst>
      <p:ext uri="{BB962C8B-B14F-4D97-AF65-F5344CB8AC3E}">
        <p14:creationId xmlns:p14="http://schemas.microsoft.com/office/powerpoint/2010/main" val="572080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9" descr="Note_card_darker.png"/>
          <p:cNvPicPr>
            <a:picLocks noChangeAspect="1"/>
          </p:cNvPicPr>
          <p:nvPr userDrawn="1"/>
        </p:nvPicPr>
        <p:blipFill>
          <a:blip r:embed="rId2" cstate="print"/>
          <a:srcRect/>
          <a:stretch>
            <a:fillRect/>
          </a:stretch>
        </p:blipFill>
        <p:spPr bwMode="auto">
          <a:xfrm>
            <a:off x="1465263" y="1320800"/>
            <a:ext cx="6137275" cy="3725863"/>
          </a:xfrm>
          <a:prstGeom prst="rect">
            <a:avLst/>
          </a:prstGeom>
          <a:noFill/>
          <a:ln w="9525">
            <a:noFill/>
            <a:miter lim="800000"/>
            <a:headEnd/>
            <a:tailEnd/>
          </a:ln>
        </p:spPr>
      </p:pic>
      <p:pic>
        <p:nvPicPr>
          <p:cNvPr id="4" name="Picture 10" descr="ARC_Logo_WrdMrk_Horiz_RGB.png"/>
          <p:cNvPicPr>
            <a:picLocks noChangeAspect="1"/>
          </p:cNvPicPr>
          <p:nvPr userDrawn="1"/>
        </p:nvPicPr>
        <p:blipFill>
          <a:blip r:embed="rId3" cstate="print"/>
          <a:srcRect/>
          <a:stretch>
            <a:fillRect/>
          </a:stretch>
        </p:blipFill>
        <p:spPr bwMode="auto">
          <a:xfrm>
            <a:off x="2863850" y="5484813"/>
            <a:ext cx="3308350" cy="903287"/>
          </a:xfrm>
          <a:prstGeom prst="rect">
            <a:avLst/>
          </a:prstGeom>
          <a:noFill/>
          <a:ln w="9525">
            <a:noFill/>
            <a:miter lim="800000"/>
            <a:headEnd/>
            <a:tailEnd/>
          </a:ln>
        </p:spPr>
      </p:pic>
      <p:pic>
        <p:nvPicPr>
          <p:cNvPr id="5" name="Picture 11" descr="ARC_Logo_Bttn.png"/>
          <p:cNvPicPr>
            <a:picLocks noChangeAspect="1"/>
          </p:cNvPicPr>
          <p:nvPr userDrawn="1"/>
        </p:nvPicPr>
        <p:blipFill>
          <a:blip r:embed="rId4" cstate="print"/>
          <a:srcRect/>
          <a:stretch>
            <a:fillRect/>
          </a:stretch>
        </p:blipFill>
        <p:spPr bwMode="auto">
          <a:xfrm>
            <a:off x="3663950" y="428625"/>
            <a:ext cx="1733550" cy="1736725"/>
          </a:xfrm>
          <a:prstGeom prst="rect">
            <a:avLst/>
          </a:prstGeom>
          <a:noFill/>
          <a:ln w="9525">
            <a:noFill/>
            <a:miter lim="800000"/>
            <a:headEnd/>
            <a:tailEnd/>
          </a:ln>
        </p:spPr>
      </p:pic>
      <p:sp>
        <p:nvSpPr>
          <p:cNvPr id="9" name="Text Placeholder 3"/>
          <p:cNvSpPr>
            <a:spLocks noGrp="1"/>
          </p:cNvSpPr>
          <p:nvPr>
            <p:ph type="body" sz="quarter" idx="10"/>
          </p:nvPr>
        </p:nvSpPr>
        <p:spPr>
          <a:xfrm>
            <a:off x="1880223" y="2135094"/>
            <a:ext cx="5317042" cy="2143363"/>
          </a:xfrm>
        </p:spPr>
        <p:txBody>
          <a:bodyPr anchor="ctr">
            <a:noAutofit/>
          </a:bodyPr>
          <a:lstStyle>
            <a:lvl1pPr marL="0" indent="0" algn="ctr">
              <a:lnSpc>
                <a:spcPct val="80000"/>
              </a:lnSpc>
              <a:buNone/>
              <a:defRPr sz="3200"/>
            </a:lvl1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rz Image">
    <p:spTree>
      <p:nvGrpSpPr>
        <p:cNvPr id="1" name=""/>
        <p:cNvGrpSpPr/>
        <p:nvPr/>
      </p:nvGrpSpPr>
      <p:grpSpPr>
        <a:xfrm>
          <a:off x="0" y="0"/>
          <a:ext cx="0" cy="0"/>
          <a:chOff x="0" y="0"/>
          <a:chExt cx="0" cy="0"/>
        </a:xfrm>
      </p:grpSpPr>
      <p:pic>
        <p:nvPicPr>
          <p:cNvPr id="4" name="Picture 9" descr="background-border2.png"/>
          <p:cNvPicPr>
            <a:picLocks noChangeAspect="1"/>
          </p:cNvPicPr>
          <p:nvPr userDrawn="1"/>
        </p:nvPicPr>
        <p:blipFill>
          <a:blip r:embed="rId2" cstate="print">
            <a:lum contrast="-6000"/>
          </a:blip>
          <a:srcRect/>
          <a:stretch>
            <a:fillRect/>
          </a:stretch>
        </p:blipFill>
        <p:spPr bwMode="auto">
          <a:xfrm rot="281056" flipH="1">
            <a:off x="1423988" y="1192213"/>
            <a:ext cx="6153150" cy="487997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Picture Placeholder 14"/>
          <p:cNvSpPr>
            <a:spLocks noGrp="1"/>
          </p:cNvSpPr>
          <p:nvPr>
            <p:ph type="pic" sz="quarter" idx="12"/>
          </p:nvPr>
        </p:nvSpPr>
        <p:spPr>
          <a:xfrm>
            <a:off x="2256373" y="1881275"/>
            <a:ext cx="4566426" cy="3456028"/>
          </a:xfrm>
        </p:spPr>
        <p:txBody>
          <a:bodyPr rtlCol="0">
            <a:normAutofit/>
          </a:bodyPr>
          <a:lstStyle>
            <a:lvl1pPr marL="0" indent="0">
              <a:buNone/>
              <a:defRPr/>
            </a:lvl1pPr>
          </a:lstStyle>
          <a:p>
            <a:pPr lvl="0"/>
            <a:r>
              <a:rPr lang="en-US" noProof="0"/>
              <a:t>Drag picture to placeholder or click icon to add</a:t>
            </a:r>
          </a:p>
        </p:txBody>
      </p:sp>
      <p:sp>
        <p:nvSpPr>
          <p:cNvPr id="5" name="Footer Placeholder 2"/>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7" name="Slide Number Placeholder 3"/>
          <p:cNvSpPr>
            <a:spLocks noGrp="1"/>
          </p:cNvSpPr>
          <p:nvPr>
            <p:ph type="sldNum" sz="quarter" idx="14"/>
          </p:nvPr>
        </p:nvSpPr>
        <p:spPr/>
        <p:txBody>
          <a:bodyPr/>
          <a:lstStyle>
            <a:lvl1pPr>
              <a:defRPr/>
            </a:lvl1pPr>
          </a:lstStyle>
          <a:p>
            <a:pPr>
              <a:defRPr/>
            </a:pPr>
            <a:fld id="{9ABA96A9-C021-4F28-80D3-0420204E45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Image">
    <p:spTree>
      <p:nvGrpSpPr>
        <p:cNvPr id="1" name=""/>
        <p:cNvGrpSpPr/>
        <p:nvPr/>
      </p:nvGrpSpPr>
      <p:grpSpPr>
        <a:xfrm>
          <a:off x="0" y="0"/>
          <a:ext cx="0" cy="0"/>
          <a:chOff x="0" y="0"/>
          <a:chExt cx="0" cy="0"/>
        </a:xfrm>
      </p:grpSpPr>
      <p:pic>
        <p:nvPicPr>
          <p:cNvPr id="4" name="Picture 9" descr="Photo_border_sq.psd"/>
          <p:cNvPicPr>
            <a:picLocks noChangeAspect="1"/>
          </p:cNvPicPr>
          <p:nvPr userDrawn="1"/>
        </p:nvPicPr>
        <p:blipFill>
          <a:blip r:embed="rId2" cstate="print">
            <a:lum contrast="-6000"/>
          </a:blip>
          <a:srcRect/>
          <a:stretch>
            <a:fillRect/>
          </a:stretch>
        </p:blipFill>
        <p:spPr bwMode="auto">
          <a:xfrm>
            <a:off x="2405063" y="1352550"/>
            <a:ext cx="4740275" cy="4548188"/>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Picture Placeholder 14"/>
          <p:cNvSpPr>
            <a:spLocks noGrp="1"/>
          </p:cNvSpPr>
          <p:nvPr>
            <p:ph type="pic" sz="quarter" idx="12"/>
          </p:nvPr>
        </p:nvSpPr>
        <p:spPr>
          <a:xfrm rot="21575839">
            <a:off x="2892842" y="1824092"/>
            <a:ext cx="3474426" cy="3489183"/>
          </a:xfrm>
          <a:ln>
            <a:noFill/>
          </a:ln>
        </p:spPr>
        <p:txBody>
          <a:bodyPr rtlCol="0">
            <a:normAutofit/>
          </a:bodyPr>
          <a:lstStyle>
            <a:lvl1pPr marL="0">
              <a:buNone/>
              <a:defRPr/>
            </a:lvl1pPr>
          </a:lstStyle>
          <a:p>
            <a:pPr lvl="0"/>
            <a:r>
              <a:rPr lang="en-US" noProof="0"/>
              <a:t>Drag picture to placeholder or click icon to add</a:t>
            </a:r>
          </a:p>
        </p:txBody>
      </p:sp>
      <p:sp>
        <p:nvSpPr>
          <p:cNvPr id="5" name="Footer Placeholder 2"/>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7" name="Slide Number Placeholder 3"/>
          <p:cNvSpPr>
            <a:spLocks noGrp="1"/>
          </p:cNvSpPr>
          <p:nvPr>
            <p:ph type="sldNum" sz="quarter" idx="14"/>
          </p:nvPr>
        </p:nvSpPr>
        <p:spPr/>
        <p:txBody>
          <a:bodyPr/>
          <a:lstStyle>
            <a:lvl1pPr>
              <a:defRPr/>
            </a:lvl1pPr>
          </a:lstStyle>
          <a:p>
            <a:pPr>
              <a:defRPr/>
            </a:pPr>
            <a:fld id="{CE3B2C9C-9CE9-4D48-8A19-C65B893A497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te Card">
    <p:spTree>
      <p:nvGrpSpPr>
        <p:cNvPr id="1" name=""/>
        <p:cNvGrpSpPr/>
        <p:nvPr/>
      </p:nvGrpSpPr>
      <p:grpSpPr>
        <a:xfrm>
          <a:off x="0" y="0"/>
          <a:ext cx="0" cy="0"/>
          <a:chOff x="0" y="0"/>
          <a:chExt cx="0" cy="0"/>
        </a:xfrm>
      </p:grpSpPr>
      <p:pic>
        <p:nvPicPr>
          <p:cNvPr id="4" name="Picture 9" descr="note_card_2.png"/>
          <p:cNvPicPr>
            <a:picLocks noChangeAspect="1"/>
          </p:cNvPicPr>
          <p:nvPr userDrawn="1"/>
        </p:nvPicPr>
        <p:blipFill>
          <a:blip r:embed="rId2" cstate="print">
            <a:lum contrast="-10000"/>
          </a:blip>
          <a:srcRect/>
          <a:stretch>
            <a:fillRect/>
          </a:stretch>
        </p:blipFill>
        <p:spPr bwMode="auto">
          <a:xfrm>
            <a:off x="2032000" y="1938338"/>
            <a:ext cx="5137150" cy="298132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Text Placeholder 11"/>
          <p:cNvSpPr>
            <a:spLocks noGrp="1"/>
          </p:cNvSpPr>
          <p:nvPr>
            <p:ph type="body" sz="quarter" idx="12"/>
          </p:nvPr>
        </p:nvSpPr>
        <p:spPr>
          <a:xfrm>
            <a:off x="2250469" y="2567957"/>
            <a:ext cx="4669476" cy="1722086"/>
          </a:xfrm>
        </p:spPr>
        <p:txBody>
          <a:bodyPr anchor="ctr"/>
          <a:lstStyle>
            <a:lvl1pPr marL="0" indent="0" algn="ctr">
              <a:buNone/>
              <a:defRPr/>
            </a:lvl1pPr>
          </a:lstStyle>
          <a:p>
            <a:pPr lvl="0"/>
            <a:r>
              <a:rPr lang="en-US"/>
              <a:t>Click to edit Master text styles</a:t>
            </a:r>
          </a:p>
        </p:txBody>
      </p:sp>
      <p:sp>
        <p:nvSpPr>
          <p:cNvPr id="5" name="Footer Placeholder 2"/>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7" name="Slide Number Placeholder 3"/>
          <p:cNvSpPr>
            <a:spLocks noGrp="1"/>
          </p:cNvSpPr>
          <p:nvPr>
            <p:ph type="sldNum" sz="quarter" idx="14"/>
          </p:nvPr>
        </p:nvSpPr>
        <p:spPr/>
        <p:txBody>
          <a:bodyPr/>
          <a:lstStyle>
            <a:lvl1pPr>
              <a:defRPr/>
            </a:lvl1pPr>
          </a:lstStyle>
          <a:p>
            <a:pPr>
              <a:defRPr/>
            </a:pPr>
            <a:fld id="{890569B2-9C11-4B3C-8247-5FF2064F81C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Note Cards">
    <p:spTree>
      <p:nvGrpSpPr>
        <p:cNvPr id="1" name=""/>
        <p:cNvGrpSpPr/>
        <p:nvPr/>
      </p:nvGrpSpPr>
      <p:grpSpPr>
        <a:xfrm>
          <a:off x="0" y="0"/>
          <a:ext cx="0" cy="0"/>
          <a:chOff x="0" y="0"/>
          <a:chExt cx="0" cy="0"/>
        </a:xfrm>
      </p:grpSpPr>
      <p:pic>
        <p:nvPicPr>
          <p:cNvPr id="5" name="Picture 9" descr="note_card_2.png"/>
          <p:cNvPicPr>
            <a:picLocks noChangeAspect="1"/>
          </p:cNvPicPr>
          <p:nvPr userDrawn="1"/>
        </p:nvPicPr>
        <p:blipFill>
          <a:blip r:embed="rId2" cstate="print">
            <a:lum contrast="-10000"/>
          </a:blip>
          <a:srcRect/>
          <a:stretch>
            <a:fillRect/>
          </a:stretch>
        </p:blipFill>
        <p:spPr bwMode="auto">
          <a:xfrm>
            <a:off x="376238" y="2044700"/>
            <a:ext cx="4149725" cy="3146425"/>
          </a:xfrm>
          <a:prstGeom prst="rect">
            <a:avLst/>
          </a:prstGeom>
          <a:noFill/>
          <a:ln w="9525">
            <a:noFill/>
            <a:miter lim="800000"/>
            <a:headEnd/>
            <a:tailEnd/>
          </a:ln>
        </p:spPr>
      </p:pic>
      <p:pic>
        <p:nvPicPr>
          <p:cNvPr id="7" name="Picture 10" descr="note_card_2.png"/>
          <p:cNvPicPr>
            <a:picLocks noChangeAspect="1"/>
          </p:cNvPicPr>
          <p:nvPr userDrawn="1"/>
        </p:nvPicPr>
        <p:blipFill>
          <a:blip r:embed="rId2" cstate="print">
            <a:lum contrast="-10000"/>
          </a:blip>
          <a:srcRect/>
          <a:stretch>
            <a:fillRect/>
          </a:stretch>
        </p:blipFill>
        <p:spPr bwMode="auto">
          <a:xfrm>
            <a:off x="4756150" y="2044700"/>
            <a:ext cx="4149725" cy="314642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Text Placeholder 11"/>
          <p:cNvSpPr>
            <a:spLocks noGrp="1"/>
          </p:cNvSpPr>
          <p:nvPr>
            <p:ph type="body" sz="quarter" idx="12"/>
          </p:nvPr>
        </p:nvSpPr>
        <p:spPr>
          <a:xfrm>
            <a:off x="646550" y="2397160"/>
            <a:ext cx="3579090" cy="2176136"/>
          </a:xfrm>
        </p:spPr>
        <p:txBody>
          <a:bodyPr/>
          <a:lstStyle>
            <a:lvl1pPr marL="0" indent="0">
              <a:buNone/>
              <a:defRPr/>
            </a:lvl1pPr>
          </a:lstStyle>
          <a:p>
            <a:pPr lvl="0"/>
            <a:r>
              <a:rPr lang="en-US"/>
              <a:t>Click to edit Master text styles</a:t>
            </a:r>
          </a:p>
        </p:txBody>
      </p:sp>
      <p:sp>
        <p:nvSpPr>
          <p:cNvPr id="8" name="Text Placeholder 11"/>
          <p:cNvSpPr>
            <a:spLocks noGrp="1"/>
          </p:cNvSpPr>
          <p:nvPr>
            <p:ph type="body" sz="quarter" idx="13"/>
          </p:nvPr>
        </p:nvSpPr>
        <p:spPr>
          <a:xfrm>
            <a:off x="5026895" y="2397160"/>
            <a:ext cx="3579090" cy="2176136"/>
          </a:xfrm>
        </p:spPr>
        <p:txBody>
          <a:bodyPr/>
          <a:lstStyle>
            <a:lvl1pPr marL="0" indent="0">
              <a:buNone/>
              <a:defRPr/>
            </a:lvl1pPr>
          </a:lstStyle>
          <a:p>
            <a:pPr lvl="0"/>
            <a:r>
              <a:rPr lang="en-US"/>
              <a:t>Click to edit Master text styles</a:t>
            </a:r>
          </a:p>
        </p:txBody>
      </p:sp>
      <p:sp>
        <p:nvSpPr>
          <p:cNvPr id="9" name="Footer Placeholder 2"/>
          <p:cNvSpPr>
            <a:spLocks noGrp="1"/>
          </p:cNvSpPr>
          <p:nvPr>
            <p:ph type="ftr" sz="quarter" idx="14"/>
          </p:nvPr>
        </p:nvSpPr>
        <p:spPr/>
        <p:txBody>
          <a:bodyPr/>
          <a:lstStyle>
            <a:lvl1pPr>
              <a:defRPr/>
            </a:lvl1pPr>
          </a:lstStyle>
          <a:p>
            <a:pPr>
              <a:defRPr/>
            </a:pPr>
            <a:r>
              <a:rPr lang="en-US">
                <a:solidFill>
                  <a:prstClr val="black">
                    <a:tint val="75000"/>
                  </a:prstClr>
                </a:solidFill>
              </a:rPr>
              <a:t>Silicon Valley Chapter</a:t>
            </a:r>
          </a:p>
        </p:txBody>
      </p:sp>
      <p:sp>
        <p:nvSpPr>
          <p:cNvPr id="10" name="Slide Number Placeholder 3"/>
          <p:cNvSpPr>
            <a:spLocks noGrp="1"/>
          </p:cNvSpPr>
          <p:nvPr>
            <p:ph type="sldNum" sz="quarter" idx="15"/>
          </p:nvPr>
        </p:nvSpPr>
        <p:spPr/>
        <p:txBody>
          <a:bodyPr/>
          <a:lstStyle>
            <a:lvl1pPr>
              <a:defRPr/>
            </a:lvl1pPr>
          </a:lstStyle>
          <a:p>
            <a:pPr>
              <a:defRPr/>
            </a:pPr>
            <a:fld id="{104145F7-3FE0-4053-8DE8-40F30891109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hart Placeholder 3"/>
          <p:cNvSpPr>
            <a:spLocks noGrp="1"/>
          </p:cNvSpPr>
          <p:nvPr>
            <p:ph type="chart" sz="quarter" idx="12"/>
          </p:nvPr>
        </p:nvSpPr>
        <p:spPr>
          <a:xfrm>
            <a:off x="1214495" y="1743430"/>
            <a:ext cx="6718391" cy="3780248"/>
          </a:xfrm>
        </p:spPr>
        <p:txBody>
          <a:bodyPr rtlCol="0">
            <a:normAutofit/>
          </a:bodyPr>
          <a:lstStyle/>
          <a:p>
            <a:pPr lvl="0"/>
            <a:endParaRPr lang="en-US" noProof="0"/>
          </a:p>
        </p:txBody>
      </p:sp>
      <p:sp>
        <p:nvSpPr>
          <p:cNvPr id="4" name="Footer Placeholder 3"/>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6" name="Slide Number Placeholder 8"/>
          <p:cNvSpPr>
            <a:spLocks noGrp="1"/>
          </p:cNvSpPr>
          <p:nvPr>
            <p:ph type="sldNum" sz="quarter" idx="14"/>
          </p:nvPr>
        </p:nvSpPr>
        <p:spPr/>
        <p:txBody>
          <a:bodyPr/>
          <a:lstStyle>
            <a:lvl1pPr>
              <a:defRPr/>
            </a:lvl1pPr>
          </a:lstStyle>
          <a:p>
            <a:pPr>
              <a:defRPr/>
            </a:pPr>
            <a:fld id="{D3FFE9EE-BD4A-4D5B-9203-3AC55172D3E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r>
              <a:rPr lang="en-US">
                <a:solidFill>
                  <a:prstClr val="black">
                    <a:tint val="75000"/>
                  </a:prstClr>
                </a:solidFill>
              </a:rPr>
              <a:t>Silicon Valley Chapter</a:t>
            </a:r>
          </a:p>
        </p:txBody>
      </p:sp>
      <p:sp>
        <p:nvSpPr>
          <p:cNvPr id="4" name="Slide Number Placeholder 8"/>
          <p:cNvSpPr>
            <a:spLocks noGrp="1"/>
          </p:cNvSpPr>
          <p:nvPr>
            <p:ph type="sldNum" sz="quarter" idx="11"/>
          </p:nvPr>
        </p:nvSpPr>
        <p:spPr/>
        <p:txBody>
          <a:bodyPr/>
          <a:lstStyle>
            <a:lvl1pPr>
              <a:defRPr/>
            </a:lvl1pPr>
          </a:lstStyle>
          <a:p>
            <a:pPr>
              <a:defRPr/>
            </a:pPr>
            <a:fld id="{30486EC5-75F8-495B-A6EC-EE80EB55D97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ea typeface="Geneva" pitchFamily="121" charset="-128"/>
                <a:cs typeface="+mn-cs"/>
              </a:defRPr>
            </a:lvl1pPr>
          </a:lstStyle>
          <a:p>
            <a:pPr defTabSz="457200" fontAlgn="base">
              <a:spcBef>
                <a:spcPct val="0"/>
              </a:spcBef>
              <a:spcAft>
                <a:spcPct val="0"/>
              </a:spcAft>
              <a:defRPr/>
            </a:pPr>
            <a:fld id="{92592FCE-7FF0-456B-BCB9-6C67EFE75110}" type="datetime1">
              <a:rPr lang="en-US" smtClean="0">
                <a:solidFill>
                  <a:prstClr val="black"/>
                </a:solidFill>
              </a:rPr>
              <a:pPr defTabSz="457200" fontAlgn="base">
                <a:spcBef>
                  <a:spcPct val="0"/>
                </a:spcBef>
                <a:spcAft>
                  <a:spcPct val="0"/>
                </a:spcAft>
                <a:defRPr/>
              </a:pPr>
              <a:t>1/15/2019</a:t>
            </a:fld>
            <a:endParaRPr lang="en-US">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Silicon Valley Chapter</a:t>
            </a:r>
          </a:p>
        </p:txBody>
      </p:sp>
      <p:sp>
        <p:nvSpPr>
          <p:cNvPr id="4" name="Slide Number Placeholder 5"/>
          <p:cNvSpPr>
            <a:spLocks noGrp="1"/>
          </p:cNvSpPr>
          <p:nvPr>
            <p:ph type="sldNum" sz="quarter" idx="12"/>
          </p:nvPr>
        </p:nvSpPr>
        <p:spPr/>
        <p:txBody>
          <a:bodyPr/>
          <a:lstStyle>
            <a:lvl1pPr>
              <a:defRPr/>
            </a:lvl1pPr>
          </a:lstStyle>
          <a:p>
            <a:pPr>
              <a:defRPr/>
            </a:pPr>
            <a:fld id="{91A48E80-0032-43F4-ABC9-4786A5170B9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cxnSp>
        <p:nvCxnSpPr>
          <p:cNvPr id="3" name="Straight Connector 2"/>
          <p:cNvCxnSpPr/>
          <p:nvPr/>
        </p:nvCxnSpPr>
        <p:spPr>
          <a:xfrm>
            <a:off x="228600" y="5943600"/>
            <a:ext cx="86868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228600" y="5943600"/>
            <a:ext cx="86868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228600" y="5943600"/>
            <a:ext cx="86868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457200" y="2161032"/>
            <a:ext cx="8229600" cy="1622425"/>
          </a:xfrm>
          <a:prstGeom prst="rect">
            <a:avLst/>
          </a:prstGeom>
        </p:spPr>
        <p:txBody>
          <a:bodyPr>
            <a:normAutofit/>
          </a:bodyPr>
          <a:lstStyle>
            <a:lvl1pPr algn="l">
              <a:defRPr sz="3200" b="1">
                <a:solidFill>
                  <a:schemeClr val="tx1"/>
                </a:solidFill>
                <a:latin typeface="+mn-lt"/>
                <a:cs typeface="Arial" pitchFamily="34" charset="0"/>
              </a:defRPr>
            </a:lvl1p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6 Title and Content">
    <p:spTree>
      <p:nvGrpSpPr>
        <p:cNvPr id="1" name=""/>
        <p:cNvGrpSpPr/>
        <p:nvPr/>
      </p:nvGrpSpPr>
      <p:grpSpPr>
        <a:xfrm>
          <a:off x="0" y="0"/>
          <a:ext cx="0" cy="0"/>
          <a:chOff x="0" y="0"/>
          <a:chExt cx="0" cy="0"/>
        </a:xfrm>
      </p:grpSpPr>
      <p:cxnSp>
        <p:nvCxnSpPr>
          <p:cNvPr id="4" name="Straight Connector 3"/>
          <p:cNvCxnSpPr/>
          <p:nvPr/>
        </p:nvCxnSpPr>
        <p:spPr>
          <a:xfrm>
            <a:off x="228600" y="5943600"/>
            <a:ext cx="86868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0"/>
            <a:ext cx="9144000" cy="685800"/>
          </a:xfrm>
          <a:prstGeom prst="rect">
            <a:avLst/>
          </a:prstGeom>
          <a:solidFill>
            <a:srgbClr val="ED1B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TextBox 5"/>
          <p:cNvSpPr txBox="1"/>
          <p:nvPr userDrawn="1"/>
        </p:nvSpPr>
        <p:spPr>
          <a:xfrm>
            <a:off x="247650" y="6215063"/>
            <a:ext cx="8667750" cy="261937"/>
          </a:xfrm>
          <a:prstGeom prst="rect">
            <a:avLst/>
          </a:prstGeom>
          <a:noFill/>
        </p:spPr>
        <p:txBody>
          <a:bodyPr>
            <a:spAutoFit/>
          </a:bodyPr>
          <a:lstStyle/>
          <a:p>
            <a:pPr algn="r" defTabSz="457200" fontAlgn="base">
              <a:spcBef>
                <a:spcPct val="0"/>
              </a:spcBef>
              <a:spcAft>
                <a:spcPct val="0"/>
              </a:spcAft>
              <a:defRPr/>
            </a:pPr>
            <a:fld id="{856B9BCB-360E-4916-8695-3C433931DDA4}" type="slidenum">
              <a:rPr lang="en-US" sz="1100">
                <a:solidFill>
                  <a:prstClr val="black">
                    <a:lumMod val="75000"/>
                    <a:lumOff val="25000"/>
                  </a:prstClr>
                </a:solidFill>
                <a:ea typeface="Geneva" pitchFamily="121" charset="-128"/>
              </a:rPr>
              <a:pPr algn="r" defTabSz="457200" fontAlgn="base">
                <a:spcBef>
                  <a:spcPct val="0"/>
                </a:spcBef>
                <a:spcAft>
                  <a:spcPct val="0"/>
                </a:spcAft>
                <a:defRPr/>
              </a:pPr>
              <a:t>‹#›</a:t>
            </a:fld>
            <a:endParaRPr lang="en-US" sz="1100">
              <a:solidFill>
                <a:prstClr val="black">
                  <a:lumMod val="75000"/>
                  <a:lumOff val="25000"/>
                </a:prstClr>
              </a:solidFill>
              <a:ea typeface="Geneva" pitchFamily="121" charset="-128"/>
            </a:endParaRPr>
          </a:p>
        </p:txBody>
      </p:sp>
      <p:pic>
        <p:nvPicPr>
          <p:cNvPr id="8" name="Picture 13"/>
          <p:cNvPicPr>
            <a:picLocks noChangeAspect="1"/>
          </p:cNvPicPr>
          <p:nvPr userDrawn="1"/>
        </p:nvPicPr>
        <p:blipFill>
          <a:blip r:embed="rId2" cstate="print"/>
          <a:srcRect l="6516"/>
          <a:stretch>
            <a:fillRect/>
          </a:stretch>
        </p:blipFill>
        <p:spPr bwMode="auto">
          <a:xfrm>
            <a:off x="228600" y="5826125"/>
            <a:ext cx="2765425" cy="1039813"/>
          </a:xfrm>
          <a:prstGeom prst="rect">
            <a:avLst/>
          </a:prstGeom>
          <a:noFill/>
          <a:ln w="9525">
            <a:noFill/>
            <a:miter lim="800000"/>
            <a:headEnd/>
            <a:tailEnd/>
          </a:ln>
        </p:spPr>
      </p:pic>
      <p:sp>
        <p:nvSpPr>
          <p:cNvPr id="7" name="Title 1"/>
          <p:cNvSpPr>
            <a:spLocks noGrp="1"/>
          </p:cNvSpPr>
          <p:nvPr>
            <p:ph type="title"/>
          </p:nvPr>
        </p:nvSpPr>
        <p:spPr>
          <a:xfrm>
            <a:off x="457200" y="685800"/>
            <a:ext cx="8229600" cy="609600"/>
          </a:xfrm>
          <a:prstGeom prst="rect">
            <a:avLst/>
          </a:prstGeom>
        </p:spPr>
        <p:txBody>
          <a:bodyPr>
            <a:normAutofit/>
          </a:bodyPr>
          <a:lstStyle>
            <a:lvl1pPr algn="l">
              <a:defRPr sz="2800" b="1">
                <a:latin typeface="+mj-lt"/>
                <a:cs typeface="Arial" pitchFamily="34" charset="0"/>
              </a:defRPr>
            </a:lvl1pPr>
          </a:lstStyle>
          <a:p>
            <a:r>
              <a:rPr lang="en-US"/>
              <a:t>Click to edit Master title style</a:t>
            </a:r>
          </a:p>
        </p:txBody>
      </p:sp>
      <p:sp>
        <p:nvSpPr>
          <p:cNvPr id="11" name="Content Placeholder 2"/>
          <p:cNvSpPr>
            <a:spLocks noGrp="1"/>
          </p:cNvSpPr>
          <p:nvPr>
            <p:ph idx="1"/>
          </p:nvPr>
        </p:nvSpPr>
        <p:spPr>
          <a:xfrm>
            <a:off x="457200" y="1371600"/>
            <a:ext cx="8229600" cy="4602163"/>
          </a:xfrm>
          <a:prstGeom prst="rect">
            <a:avLst/>
          </a:prstGeom>
        </p:spPr>
        <p:txBody>
          <a:bodyPr>
            <a:normAutofit/>
          </a:bodyPr>
          <a:lstStyle>
            <a:lvl1pPr algn="l">
              <a:lnSpc>
                <a:spcPct val="100000"/>
              </a:lnSpc>
              <a:spcAft>
                <a:spcPts val="480"/>
              </a:spcAft>
              <a:defRPr sz="1400">
                <a:solidFill>
                  <a:schemeClr val="tx1">
                    <a:lumMod val="75000"/>
                    <a:lumOff val="25000"/>
                  </a:schemeClr>
                </a:solidFill>
                <a:latin typeface="+mn-lt"/>
                <a:cs typeface="Arial" pitchFamily="34" charset="0"/>
              </a:defRPr>
            </a:lvl1pPr>
            <a:lvl2pPr algn="l">
              <a:lnSpc>
                <a:spcPct val="100000"/>
              </a:lnSpc>
              <a:spcAft>
                <a:spcPts val="480"/>
              </a:spcAft>
              <a:defRPr sz="1400">
                <a:solidFill>
                  <a:schemeClr val="tx1">
                    <a:lumMod val="75000"/>
                    <a:lumOff val="25000"/>
                  </a:schemeClr>
                </a:solidFill>
                <a:latin typeface="+mn-lt"/>
                <a:cs typeface="Arial" pitchFamily="34" charset="0"/>
              </a:defRPr>
            </a:lvl2pPr>
            <a:lvl3pPr algn="l">
              <a:lnSpc>
                <a:spcPct val="100000"/>
              </a:lnSpc>
              <a:spcAft>
                <a:spcPts val="480"/>
              </a:spcAft>
              <a:defRPr sz="1400">
                <a:solidFill>
                  <a:schemeClr val="tx1">
                    <a:lumMod val="75000"/>
                    <a:lumOff val="25000"/>
                  </a:schemeClr>
                </a:solidFill>
                <a:latin typeface="+mn-lt"/>
                <a:cs typeface="Arial" pitchFamily="34" charset="0"/>
              </a:defRPr>
            </a:lvl3pPr>
            <a:lvl4pPr algn="l">
              <a:lnSpc>
                <a:spcPct val="100000"/>
              </a:lnSpc>
              <a:spcAft>
                <a:spcPts val="480"/>
              </a:spcAft>
              <a:defRPr sz="1400">
                <a:solidFill>
                  <a:schemeClr val="tx1">
                    <a:lumMod val="75000"/>
                    <a:lumOff val="25000"/>
                  </a:schemeClr>
                </a:solidFill>
                <a:latin typeface="+mn-lt"/>
                <a:cs typeface="Arial" pitchFamily="34" charset="0"/>
              </a:defRPr>
            </a:lvl4pPr>
            <a:lvl5pPr algn="l">
              <a:lnSpc>
                <a:spcPct val="100000"/>
              </a:lnSpc>
              <a:spcAft>
                <a:spcPts val="480"/>
              </a:spcAft>
              <a:defRPr sz="1400">
                <a:solidFill>
                  <a:schemeClr val="tx1">
                    <a:lumMod val="75000"/>
                    <a:lumOff val="25000"/>
                  </a:schemeClr>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a:t>Click to edit Master title style</a:t>
            </a:r>
          </a:p>
        </p:txBody>
      </p:sp>
      <p:sp>
        <p:nvSpPr>
          <p:cNvPr id="9" name="Content Placeholder 2"/>
          <p:cNvSpPr>
            <a:spLocks noGrp="1"/>
          </p:cNvSpPr>
          <p:nvPr>
            <p:ph sz="half" idx="1"/>
          </p:nvPr>
        </p:nvSpPr>
        <p:spPr>
          <a:xfrm>
            <a:off x="457201" y="1600201"/>
            <a:ext cx="3412270" cy="4061878"/>
          </a:xfrm>
        </p:spPr>
        <p:txBody>
          <a:bodyPr>
            <a:normAutofit/>
          </a:bodyPr>
          <a:lstStyle>
            <a:lvl1pPr marL="0" marR="0" indent="0" algn="r" defTabSz="457200" rtl="0" eaLnBrk="1" fontAlgn="base" latinLnBrk="0" hangingPunct="1">
              <a:lnSpc>
                <a:spcPct val="100000"/>
              </a:lnSpc>
              <a:spcBef>
                <a:spcPct val="20000"/>
              </a:spcBef>
              <a:spcAft>
                <a:spcPct val="0"/>
              </a:spcAft>
              <a:buClrTx/>
              <a:buSzTx/>
              <a:buFont typeface="Arial" charset="0"/>
              <a:buNone/>
              <a:tabLst/>
              <a:defRPr sz="2200">
                <a:latin typeface="Arial"/>
                <a:cs typeface="Arial"/>
              </a:defRPr>
            </a:lvl1pPr>
            <a:lvl2pPr marL="457200" indent="0" algn="r">
              <a:buNone/>
              <a:defRPr sz="2400"/>
            </a:lvl2pPr>
            <a:lvl3pPr marL="914400" indent="0" algn="r">
              <a:buNone/>
              <a:defRPr sz="2000"/>
            </a:lvl3pPr>
            <a:lvl4pPr marL="1371600" indent="0" algn="r">
              <a:buNone/>
              <a:defRPr sz="1800"/>
            </a:lvl4pPr>
            <a:lvl5pPr marL="1828800" indent="0" algn="r">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 name="Content Placeholder 3"/>
          <p:cNvSpPr>
            <a:spLocks noGrp="1"/>
          </p:cNvSpPr>
          <p:nvPr>
            <p:ph sz="half" idx="2"/>
          </p:nvPr>
        </p:nvSpPr>
        <p:spPr>
          <a:xfrm>
            <a:off x="3988167" y="1600200"/>
            <a:ext cx="4698633" cy="4061879"/>
          </a:xfrm>
        </p:spPr>
        <p:txBody>
          <a:bodyPr>
            <a:normAutofit/>
          </a:bodyPr>
          <a:lstStyle>
            <a:lvl1pPr marL="0" indent="0" algn="l">
              <a:buNone/>
              <a:defRPr sz="2200">
                <a:latin typeface="Arial"/>
                <a:cs typeface="Arial"/>
              </a:defRPr>
            </a:lvl1pPr>
            <a:lvl2pPr marL="457200" indent="0" algn="l">
              <a:buNone/>
              <a:defRPr sz="2400"/>
            </a:lvl2pPr>
            <a:lvl3pPr marL="914400" indent="0" algn="l">
              <a:buNone/>
              <a:defRPr sz="2000"/>
            </a:lvl3pPr>
            <a:lvl4pPr marL="1371600" indent="0" algn="l">
              <a:buNone/>
              <a:defRPr sz="1800"/>
            </a:lvl4pPr>
            <a:lvl5pPr marL="1828800" indent="0" algn="l">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a:solidFill>
                  <a:prstClr val="black">
                    <a:tint val="75000"/>
                  </a:prstClr>
                </a:solidFill>
              </a:rPr>
              <a:t>Silicon Valley Chapter</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9" descr="Note_card_darker.png"/>
          <p:cNvPicPr>
            <a:picLocks noChangeAspect="1"/>
          </p:cNvPicPr>
          <p:nvPr userDrawn="1"/>
        </p:nvPicPr>
        <p:blipFill>
          <a:blip r:embed="rId2" cstate="print"/>
          <a:srcRect/>
          <a:stretch>
            <a:fillRect/>
          </a:stretch>
        </p:blipFill>
        <p:spPr bwMode="auto">
          <a:xfrm>
            <a:off x="1465263" y="1320800"/>
            <a:ext cx="6137275" cy="3725863"/>
          </a:xfrm>
          <a:prstGeom prst="rect">
            <a:avLst/>
          </a:prstGeom>
          <a:noFill/>
          <a:ln w="9525">
            <a:noFill/>
            <a:miter lim="800000"/>
            <a:headEnd/>
            <a:tailEnd/>
          </a:ln>
        </p:spPr>
      </p:pic>
      <p:pic>
        <p:nvPicPr>
          <p:cNvPr id="4" name="Picture 10" descr="ARC_Logo_WrdMrk_Horiz_RGB.png"/>
          <p:cNvPicPr>
            <a:picLocks noChangeAspect="1"/>
          </p:cNvPicPr>
          <p:nvPr userDrawn="1"/>
        </p:nvPicPr>
        <p:blipFill>
          <a:blip r:embed="rId3" cstate="print"/>
          <a:srcRect/>
          <a:stretch>
            <a:fillRect/>
          </a:stretch>
        </p:blipFill>
        <p:spPr bwMode="auto">
          <a:xfrm>
            <a:off x="2863850" y="5484813"/>
            <a:ext cx="3308350" cy="903287"/>
          </a:xfrm>
          <a:prstGeom prst="rect">
            <a:avLst/>
          </a:prstGeom>
          <a:noFill/>
          <a:ln w="9525">
            <a:noFill/>
            <a:miter lim="800000"/>
            <a:headEnd/>
            <a:tailEnd/>
          </a:ln>
        </p:spPr>
      </p:pic>
      <p:pic>
        <p:nvPicPr>
          <p:cNvPr id="5" name="Picture 11" descr="ARC_Logo_Bttn.png"/>
          <p:cNvPicPr>
            <a:picLocks noChangeAspect="1"/>
          </p:cNvPicPr>
          <p:nvPr userDrawn="1"/>
        </p:nvPicPr>
        <p:blipFill>
          <a:blip r:embed="rId4" cstate="print"/>
          <a:srcRect/>
          <a:stretch>
            <a:fillRect/>
          </a:stretch>
        </p:blipFill>
        <p:spPr bwMode="auto">
          <a:xfrm>
            <a:off x="3663950" y="428625"/>
            <a:ext cx="1733550" cy="1736725"/>
          </a:xfrm>
          <a:prstGeom prst="rect">
            <a:avLst/>
          </a:prstGeom>
          <a:noFill/>
          <a:ln w="9525">
            <a:noFill/>
            <a:miter lim="800000"/>
            <a:headEnd/>
            <a:tailEnd/>
          </a:ln>
        </p:spPr>
      </p:pic>
      <p:sp>
        <p:nvSpPr>
          <p:cNvPr id="9" name="Text Placeholder 3"/>
          <p:cNvSpPr>
            <a:spLocks noGrp="1"/>
          </p:cNvSpPr>
          <p:nvPr>
            <p:ph type="body" sz="quarter" idx="10"/>
          </p:nvPr>
        </p:nvSpPr>
        <p:spPr>
          <a:xfrm>
            <a:off x="1880223" y="2135094"/>
            <a:ext cx="5317042" cy="2143363"/>
          </a:xfrm>
        </p:spPr>
        <p:txBody>
          <a:bodyPr anchor="ctr">
            <a:noAutofit/>
          </a:bodyPr>
          <a:lstStyle>
            <a:lvl1pPr marL="0" indent="0" algn="ctr">
              <a:lnSpc>
                <a:spcPct val="80000"/>
              </a:lnSpc>
              <a:buNone/>
              <a:defRPr sz="3200"/>
            </a:lvl1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a:t>Click to edit Master title style</a:t>
            </a:r>
          </a:p>
        </p:txBody>
      </p:sp>
      <p:sp>
        <p:nvSpPr>
          <p:cNvPr id="9" name="Content Placeholder 2"/>
          <p:cNvSpPr>
            <a:spLocks noGrp="1"/>
          </p:cNvSpPr>
          <p:nvPr>
            <p:ph sz="half" idx="1"/>
          </p:nvPr>
        </p:nvSpPr>
        <p:spPr>
          <a:xfrm>
            <a:off x="457201" y="1600201"/>
            <a:ext cx="3412270" cy="4061878"/>
          </a:xfrm>
        </p:spPr>
        <p:txBody>
          <a:bodyPr>
            <a:normAutofit/>
          </a:bodyPr>
          <a:lstStyle>
            <a:lvl1pPr marL="0" marR="0" indent="0" algn="r" defTabSz="457200" rtl="0" eaLnBrk="1" fontAlgn="base" latinLnBrk="0" hangingPunct="1">
              <a:lnSpc>
                <a:spcPct val="100000"/>
              </a:lnSpc>
              <a:spcBef>
                <a:spcPct val="20000"/>
              </a:spcBef>
              <a:spcAft>
                <a:spcPct val="0"/>
              </a:spcAft>
              <a:buClrTx/>
              <a:buSzTx/>
              <a:buFont typeface="Arial" charset="0"/>
              <a:buNone/>
              <a:tabLst/>
              <a:defRPr sz="2200">
                <a:latin typeface="Arial"/>
                <a:cs typeface="Arial"/>
              </a:defRPr>
            </a:lvl1pPr>
            <a:lvl2pPr marL="457200" indent="0" algn="r">
              <a:buNone/>
              <a:defRPr sz="2400"/>
            </a:lvl2pPr>
            <a:lvl3pPr marL="914400" indent="0" algn="r">
              <a:buNone/>
              <a:defRPr sz="2000"/>
            </a:lvl3pPr>
            <a:lvl4pPr marL="1371600" indent="0" algn="r">
              <a:buNone/>
              <a:defRPr sz="1800"/>
            </a:lvl4pPr>
            <a:lvl5pPr marL="1828800" indent="0" algn="r">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 name="Content Placeholder 3"/>
          <p:cNvSpPr>
            <a:spLocks noGrp="1"/>
          </p:cNvSpPr>
          <p:nvPr>
            <p:ph sz="half" idx="2"/>
          </p:nvPr>
        </p:nvSpPr>
        <p:spPr>
          <a:xfrm>
            <a:off x="3988167" y="1600200"/>
            <a:ext cx="4698633" cy="4061879"/>
          </a:xfrm>
        </p:spPr>
        <p:txBody>
          <a:bodyPr>
            <a:normAutofit/>
          </a:bodyPr>
          <a:lstStyle>
            <a:lvl1pPr marL="0" indent="0" algn="l">
              <a:buNone/>
              <a:defRPr sz="2200">
                <a:latin typeface="Arial"/>
                <a:cs typeface="Arial"/>
              </a:defRPr>
            </a:lvl1pPr>
            <a:lvl2pPr marL="457200" indent="0" algn="l">
              <a:buNone/>
              <a:defRPr sz="2400"/>
            </a:lvl2pPr>
            <a:lvl3pPr marL="914400" indent="0" algn="l">
              <a:buNone/>
              <a:defRPr sz="2000"/>
            </a:lvl3pPr>
            <a:lvl4pPr marL="1371600" indent="0" algn="l">
              <a:buNone/>
              <a:defRPr sz="1800"/>
            </a:lvl4pPr>
            <a:lvl5pPr marL="1828800" indent="0" algn="l">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a:solidFill>
                  <a:prstClr val="black">
                    <a:tint val="75000"/>
                  </a:prstClr>
                </a:solidFill>
              </a:rPr>
              <a:t>Silicon Valley Chapter</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ubsection">
    <p:spTree>
      <p:nvGrpSpPr>
        <p:cNvPr id="1" name=""/>
        <p:cNvGrpSpPr/>
        <p:nvPr/>
      </p:nvGrpSpPr>
      <p:grpSpPr>
        <a:xfrm>
          <a:off x="0" y="0"/>
          <a:ext cx="0" cy="0"/>
          <a:chOff x="0" y="0"/>
          <a:chExt cx="0" cy="0"/>
        </a:xfrm>
      </p:grpSpPr>
      <p:pic>
        <p:nvPicPr>
          <p:cNvPr id="4" name="Picture 9" descr="Note_card_darker.png"/>
          <p:cNvPicPr>
            <a:picLocks noChangeAspect="1"/>
          </p:cNvPicPr>
          <p:nvPr userDrawn="1"/>
        </p:nvPicPr>
        <p:blipFill>
          <a:blip r:embed="rId2" cstate="print"/>
          <a:srcRect/>
          <a:stretch>
            <a:fillRect/>
          </a:stretch>
        </p:blipFill>
        <p:spPr bwMode="auto">
          <a:xfrm>
            <a:off x="1465263" y="1320800"/>
            <a:ext cx="6137275" cy="3725863"/>
          </a:xfrm>
          <a:prstGeom prst="rect">
            <a:avLst/>
          </a:prstGeom>
          <a:noFill/>
          <a:ln w="9525">
            <a:noFill/>
            <a:miter lim="800000"/>
            <a:headEnd/>
            <a:tailEnd/>
          </a:ln>
        </p:spPr>
      </p:pic>
      <p:pic>
        <p:nvPicPr>
          <p:cNvPr id="5" name="Picture 11" descr="ARC_Logo_Bttn.png"/>
          <p:cNvPicPr>
            <a:picLocks noChangeAspect="1"/>
          </p:cNvPicPr>
          <p:nvPr userDrawn="1"/>
        </p:nvPicPr>
        <p:blipFill>
          <a:blip r:embed="rId3" cstate="print"/>
          <a:srcRect/>
          <a:stretch>
            <a:fillRect/>
          </a:stretch>
        </p:blipFill>
        <p:spPr bwMode="auto">
          <a:xfrm>
            <a:off x="3663950" y="428625"/>
            <a:ext cx="1733550" cy="1736725"/>
          </a:xfrm>
          <a:prstGeom prst="rect">
            <a:avLst/>
          </a:prstGeom>
          <a:noFill/>
          <a:ln w="9525">
            <a:noFill/>
            <a:miter lim="800000"/>
            <a:headEnd/>
            <a:tailEnd/>
          </a:ln>
        </p:spPr>
      </p:pic>
      <p:pic>
        <p:nvPicPr>
          <p:cNvPr id="6" name="Picture 10" descr="ARC_Logo_WrdMrk_Horiz_RGB.png"/>
          <p:cNvPicPr>
            <a:picLocks noChangeAspect="1"/>
          </p:cNvPicPr>
          <p:nvPr userDrawn="1"/>
        </p:nvPicPr>
        <p:blipFill>
          <a:blip r:embed="rId4" cstate="print"/>
          <a:srcRect/>
          <a:stretch>
            <a:fillRect/>
          </a:stretch>
        </p:blipFill>
        <p:spPr bwMode="auto">
          <a:xfrm>
            <a:off x="2863850" y="5484813"/>
            <a:ext cx="3308350" cy="903287"/>
          </a:xfrm>
          <a:prstGeom prst="rect">
            <a:avLst/>
          </a:prstGeom>
          <a:noFill/>
          <a:ln w="9525">
            <a:noFill/>
            <a:miter lim="800000"/>
            <a:headEnd/>
            <a:tailEnd/>
          </a:ln>
        </p:spPr>
      </p:pic>
      <p:sp>
        <p:nvSpPr>
          <p:cNvPr id="9" name="Text Placeholder 3"/>
          <p:cNvSpPr>
            <a:spLocks noGrp="1"/>
          </p:cNvSpPr>
          <p:nvPr>
            <p:ph type="body" sz="quarter" idx="11"/>
          </p:nvPr>
        </p:nvSpPr>
        <p:spPr>
          <a:xfrm>
            <a:off x="2081681" y="2262945"/>
            <a:ext cx="5008098" cy="415925"/>
          </a:xfrm>
        </p:spPr>
        <p:txBody>
          <a:bodyPr>
            <a:noAutofit/>
          </a:bodyPr>
          <a:lstStyle>
            <a:lvl1pPr marL="0" indent="0" algn="ctr">
              <a:buNone/>
              <a:defRPr sz="2800" baseline="0"/>
            </a:lvl1pPr>
          </a:lstStyle>
          <a:p>
            <a:pPr lvl="0"/>
            <a:r>
              <a:rPr lang="en-US"/>
              <a:t>Click to edit Master text style</a:t>
            </a:r>
          </a:p>
        </p:txBody>
      </p:sp>
      <p:sp>
        <p:nvSpPr>
          <p:cNvPr id="10" name="Text Placeholder 8"/>
          <p:cNvSpPr>
            <a:spLocks noGrp="1"/>
          </p:cNvSpPr>
          <p:nvPr>
            <p:ph type="body" sz="quarter" idx="13"/>
          </p:nvPr>
        </p:nvSpPr>
        <p:spPr>
          <a:xfrm>
            <a:off x="2081681" y="2809277"/>
            <a:ext cx="5008098" cy="1334558"/>
          </a:xfrm>
        </p:spPr>
        <p:txBody>
          <a:bodyPr>
            <a:normAutofit/>
          </a:bodyPr>
          <a:lstStyle>
            <a:lvl1pPr marL="0" indent="0" algn="ctr">
              <a:buNone/>
              <a:defRPr sz="3200"/>
            </a:lvl1pPr>
          </a:lstStyle>
          <a:p>
            <a:pPr lvl="0"/>
            <a:r>
              <a:rPr lang="en-US"/>
              <a:t>Click to edit Master text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2"/>
          </p:nvPr>
        </p:nvSpPr>
        <p:spPr>
          <a:xfrm>
            <a:off x="457200" y="1592263"/>
            <a:ext cx="8229600" cy="408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5" name="Slide Number Placeholder 8"/>
          <p:cNvSpPr>
            <a:spLocks noGrp="1"/>
          </p:cNvSpPr>
          <p:nvPr>
            <p:ph type="sldNum" sz="quarter" idx="14"/>
          </p:nvPr>
        </p:nvSpPr>
        <p:spPr/>
        <p:txBody>
          <a:bodyPr/>
          <a:lstStyle>
            <a:lvl1pPr>
              <a:defRPr/>
            </a:lvl1pPr>
          </a:lstStyle>
          <a:p>
            <a:pPr>
              <a:defRPr/>
            </a:pPr>
            <a:fld id="{56E903FB-6589-44E0-AB1D-8EEE89255309}"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sz="half" idx="1"/>
          </p:nvPr>
        </p:nvSpPr>
        <p:spPr>
          <a:xfrm>
            <a:off x="457200" y="1600200"/>
            <a:ext cx="4038600" cy="4115075"/>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half" idx="2"/>
          </p:nvPr>
        </p:nvSpPr>
        <p:spPr>
          <a:xfrm>
            <a:off x="4648200" y="1600200"/>
            <a:ext cx="4038600" cy="4115076"/>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10"/>
          </p:nvPr>
        </p:nvSpPr>
        <p:spPr/>
        <p:txBody>
          <a:bodyPr/>
          <a:lstStyle>
            <a:lvl1pPr>
              <a:defRPr/>
            </a:lvl1pPr>
          </a:lstStyle>
          <a:p>
            <a:pPr>
              <a:defRPr/>
            </a:pPr>
            <a:r>
              <a:rPr lang="en-US">
                <a:solidFill>
                  <a:prstClr val="black">
                    <a:tint val="75000"/>
                  </a:prstClr>
                </a:solidFill>
              </a:rPr>
              <a:t>Silicon Valley Chapter</a:t>
            </a:r>
          </a:p>
        </p:txBody>
      </p:sp>
      <p:sp>
        <p:nvSpPr>
          <p:cNvPr id="8" name="Slide Number Placeholder 8"/>
          <p:cNvSpPr>
            <a:spLocks noGrp="1"/>
          </p:cNvSpPr>
          <p:nvPr>
            <p:ph type="sldNum" sz="quarter" idx="11"/>
          </p:nvPr>
        </p:nvSpPr>
        <p:spPr/>
        <p:txBody>
          <a:bodyPr/>
          <a:lstStyle>
            <a:lvl1pPr>
              <a:defRPr/>
            </a:lvl1pPr>
          </a:lstStyle>
          <a:p>
            <a:pPr>
              <a:defRPr/>
            </a:pPr>
            <a:fld id="{C86E1D3B-B4E8-40A3-BF0C-1494C6C6B01E}"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
          </p:nvPr>
        </p:nvSpPr>
        <p:spPr>
          <a:xfrm>
            <a:off x="457200" y="1535113"/>
            <a:ext cx="4040188" cy="639762"/>
          </a:xfrm>
        </p:spPr>
        <p:txBody>
          <a:bodyPr anchor="b">
            <a:noAutofit/>
          </a:bodyPr>
          <a:lstStyle>
            <a:lvl1pPr marL="0" indent="0">
              <a:buNone/>
              <a:defRPr sz="2000" b="1">
                <a:solidFill>
                  <a:srgbClr val="6D6E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457200" y="2174875"/>
            <a:ext cx="4040188" cy="3449697"/>
          </a:xfrm>
        </p:spPr>
        <p:txBody>
          <a:bodyPr/>
          <a:lstStyle>
            <a:lvl1pPr>
              <a:defRPr sz="2600"/>
            </a:lvl1pPr>
            <a:lvl2pPr>
              <a:defRPr sz="2400"/>
            </a:lvl2pPr>
            <a:lvl3pPr>
              <a:defRPr sz="2200"/>
            </a:lvl3pPr>
            <a:lvl4pPr>
              <a:defRPr sz="20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rgbClr val="6D6E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p:cNvSpPr>
            <a:spLocks noGrp="1"/>
          </p:cNvSpPr>
          <p:nvPr>
            <p:ph sz="quarter" idx="4"/>
          </p:nvPr>
        </p:nvSpPr>
        <p:spPr>
          <a:xfrm>
            <a:off x="4645025" y="2174875"/>
            <a:ext cx="4041775" cy="3449697"/>
          </a:xfrm>
        </p:spPr>
        <p:txBody>
          <a:bodyPr/>
          <a:lstStyle>
            <a:lvl1pPr>
              <a:defRPr sz="2600"/>
            </a:lvl1pPr>
            <a:lvl2pPr>
              <a:defRPr sz="2400"/>
            </a:lvl2pPr>
            <a:lvl3pPr>
              <a:defRPr sz="2200"/>
            </a:lvl3pPr>
            <a:lvl4pPr>
              <a:defRPr sz="20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3"/>
          <p:cNvSpPr>
            <a:spLocks noGrp="1"/>
          </p:cNvSpPr>
          <p:nvPr>
            <p:ph type="ftr" sz="quarter" idx="10"/>
          </p:nvPr>
        </p:nvSpPr>
        <p:spPr/>
        <p:txBody>
          <a:bodyPr/>
          <a:lstStyle>
            <a:lvl1pPr>
              <a:defRPr/>
            </a:lvl1pPr>
          </a:lstStyle>
          <a:p>
            <a:pPr>
              <a:defRPr/>
            </a:pPr>
            <a:r>
              <a:rPr lang="en-US">
                <a:solidFill>
                  <a:prstClr val="black">
                    <a:tint val="75000"/>
                  </a:prstClr>
                </a:solidFill>
              </a:rPr>
              <a:t>Silicon Valley Chapter</a:t>
            </a:r>
          </a:p>
        </p:txBody>
      </p:sp>
      <p:sp>
        <p:nvSpPr>
          <p:cNvPr id="10" name="Slide Number Placeholder 8"/>
          <p:cNvSpPr>
            <a:spLocks noGrp="1"/>
          </p:cNvSpPr>
          <p:nvPr>
            <p:ph type="sldNum" sz="quarter" idx="11"/>
          </p:nvPr>
        </p:nvSpPr>
        <p:spPr/>
        <p:txBody>
          <a:bodyPr/>
          <a:lstStyle>
            <a:lvl1pPr>
              <a:defRPr/>
            </a:lvl1pPr>
          </a:lstStyle>
          <a:p>
            <a:pPr>
              <a:defRPr/>
            </a:pPr>
            <a:fld id="{184474CB-91EA-492D-96B1-012DEE70BF5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pic>
        <p:nvPicPr>
          <p:cNvPr id="5" name="Picture 9" descr="background-border2.png"/>
          <p:cNvPicPr>
            <a:picLocks noChangeAspect="1"/>
          </p:cNvPicPr>
          <p:nvPr userDrawn="1"/>
        </p:nvPicPr>
        <p:blipFill>
          <a:blip r:embed="rId2" cstate="print">
            <a:lum contrast="-6000"/>
          </a:blip>
          <a:srcRect/>
          <a:stretch>
            <a:fillRect/>
          </a:stretch>
        </p:blipFill>
        <p:spPr bwMode="auto">
          <a:xfrm rot="282271" flipH="1">
            <a:off x="3219450" y="1238250"/>
            <a:ext cx="5724525" cy="4541838"/>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Picture Placeholder 14"/>
          <p:cNvSpPr>
            <a:spLocks noGrp="1"/>
          </p:cNvSpPr>
          <p:nvPr>
            <p:ph type="pic" sz="quarter" idx="12"/>
          </p:nvPr>
        </p:nvSpPr>
        <p:spPr>
          <a:xfrm rot="21575839">
            <a:off x="3973179" y="1857072"/>
            <a:ext cx="4301362" cy="3258324"/>
          </a:xfrm>
        </p:spPr>
        <p:txBody>
          <a:bodyPr rtlCol="0">
            <a:normAutofit/>
          </a:bodyPr>
          <a:lstStyle>
            <a:lvl1pPr marL="0" indent="0">
              <a:buNone/>
              <a:defRPr/>
            </a:lvl1pPr>
          </a:lstStyle>
          <a:p>
            <a:pPr lvl="0"/>
            <a:r>
              <a:rPr lang="en-US" noProof="0"/>
              <a:t>Drag picture to placeholder or click icon to add</a:t>
            </a:r>
          </a:p>
        </p:txBody>
      </p:sp>
      <p:sp>
        <p:nvSpPr>
          <p:cNvPr id="7" name="Content Placeholder 2"/>
          <p:cNvSpPr>
            <a:spLocks noGrp="1"/>
          </p:cNvSpPr>
          <p:nvPr>
            <p:ph sz="half" idx="1"/>
          </p:nvPr>
        </p:nvSpPr>
        <p:spPr>
          <a:xfrm>
            <a:off x="457200" y="1766027"/>
            <a:ext cx="2987285" cy="3896051"/>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2"/>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9" name="Slide Number Placeholder 3"/>
          <p:cNvSpPr>
            <a:spLocks noGrp="1"/>
          </p:cNvSpPr>
          <p:nvPr>
            <p:ph type="sldNum" sz="quarter" idx="14"/>
          </p:nvPr>
        </p:nvSpPr>
        <p:spPr/>
        <p:txBody>
          <a:bodyPr/>
          <a:lstStyle>
            <a:lvl1pPr>
              <a:defRPr/>
            </a:lvl1pPr>
          </a:lstStyle>
          <a:p>
            <a:pPr>
              <a:defRPr/>
            </a:pPr>
            <a:fld id="{422EEF1A-AF12-44BB-AD99-BFA50D15DB5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and Note Card">
    <p:spTree>
      <p:nvGrpSpPr>
        <p:cNvPr id="1" name=""/>
        <p:cNvGrpSpPr/>
        <p:nvPr/>
      </p:nvGrpSpPr>
      <p:grpSpPr>
        <a:xfrm>
          <a:off x="0" y="0"/>
          <a:ext cx="0" cy="0"/>
          <a:chOff x="0" y="0"/>
          <a:chExt cx="0" cy="0"/>
        </a:xfrm>
      </p:grpSpPr>
      <p:pic>
        <p:nvPicPr>
          <p:cNvPr id="5" name="Picture 9" descr="note_card_2.png"/>
          <p:cNvPicPr>
            <a:picLocks noChangeAspect="1"/>
          </p:cNvPicPr>
          <p:nvPr userDrawn="1"/>
        </p:nvPicPr>
        <p:blipFill>
          <a:blip r:embed="rId2" cstate="print">
            <a:lum contrast="-10000"/>
          </a:blip>
          <a:srcRect/>
          <a:stretch>
            <a:fillRect/>
          </a:stretch>
        </p:blipFill>
        <p:spPr bwMode="auto">
          <a:xfrm rot="153078">
            <a:off x="4705350" y="2141538"/>
            <a:ext cx="3576638" cy="2709862"/>
          </a:xfrm>
          <a:prstGeom prst="rect">
            <a:avLst/>
          </a:prstGeom>
          <a:noFill/>
          <a:ln w="9525">
            <a:noFill/>
            <a:miter lim="800000"/>
            <a:headEnd/>
            <a:tailEnd/>
          </a:ln>
        </p:spPr>
      </p:pic>
      <p:pic>
        <p:nvPicPr>
          <p:cNvPr id="7" name="Picture 10" descr="background-border2.png"/>
          <p:cNvPicPr>
            <a:picLocks noChangeAspect="1"/>
          </p:cNvPicPr>
          <p:nvPr userDrawn="1"/>
        </p:nvPicPr>
        <p:blipFill>
          <a:blip r:embed="rId3" cstate="print">
            <a:lum contrast="-6000"/>
          </a:blip>
          <a:srcRect/>
          <a:stretch>
            <a:fillRect/>
          </a:stretch>
        </p:blipFill>
        <p:spPr bwMode="auto">
          <a:xfrm rot="151312" flipH="1">
            <a:off x="82550" y="1481138"/>
            <a:ext cx="5272088" cy="418147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2"/>
          </p:nvPr>
        </p:nvSpPr>
        <p:spPr>
          <a:xfrm rot="153078">
            <a:off x="5188290" y="2455628"/>
            <a:ext cx="2739408" cy="2047006"/>
          </a:xfrm>
        </p:spPr>
        <p:txBody>
          <a:bodyPr>
            <a:noAutofit/>
          </a:bodyPr>
          <a:lstStyle>
            <a:lvl1pPr marL="0" indent="0">
              <a:buNone/>
              <a:defRPr sz="2000" baseline="0">
                <a:solidFill>
                  <a:srgbClr val="6D6E70"/>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8" name="Picture Placeholder 14"/>
          <p:cNvSpPr>
            <a:spLocks noGrp="1"/>
          </p:cNvSpPr>
          <p:nvPr>
            <p:ph type="pic" sz="quarter" idx="13"/>
          </p:nvPr>
        </p:nvSpPr>
        <p:spPr>
          <a:xfrm rot="21444880">
            <a:off x="772580" y="2048709"/>
            <a:ext cx="3960428" cy="2986050"/>
          </a:xfrm>
        </p:spPr>
        <p:txBody>
          <a:bodyPr rtlCol="0">
            <a:normAutofit/>
          </a:bodyPr>
          <a:lstStyle>
            <a:lvl1pPr marL="0">
              <a:buNone/>
              <a:defRPr/>
            </a:lvl1pPr>
          </a:lstStyle>
          <a:p>
            <a:pPr lvl="0"/>
            <a:r>
              <a:rPr lang="en-US" noProof="0"/>
              <a:t>Drag picture to placeholder or click icon to add</a:t>
            </a:r>
          </a:p>
        </p:txBody>
      </p:sp>
      <p:sp>
        <p:nvSpPr>
          <p:cNvPr id="9" name="Footer Placeholder 2"/>
          <p:cNvSpPr>
            <a:spLocks noGrp="1"/>
          </p:cNvSpPr>
          <p:nvPr>
            <p:ph type="ftr" sz="quarter" idx="14"/>
          </p:nvPr>
        </p:nvSpPr>
        <p:spPr/>
        <p:txBody>
          <a:bodyPr/>
          <a:lstStyle>
            <a:lvl1pPr>
              <a:defRPr/>
            </a:lvl1pPr>
          </a:lstStyle>
          <a:p>
            <a:pPr>
              <a:defRPr/>
            </a:pPr>
            <a:r>
              <a:rPr lang="en-US">
                <a:solidFill>
                  <a:prstClr val="black">
                    <a:tint val="75000"/>
                  </a:prstClr>
                </a:solidFill>
              </a:rPr>
              <a:t>Silicon Valley Chapter</a:t>
            </a:r>
          </a:p>
        </p:txBody>
      </p:sp>
      <p:sp>
        <p:nvSpPr>
          <p:cNvPr id="10" name="Slide Number Placeholder 3"/>
          <p:cNvSpPr>
            <a:spLocks noGrp="1"/>
          </p:cNvSpPr>
          <p:nvPr>
            <p:ph type="sldNum" sz="quarter" idx="15"/>
          </p:nvPr>
        </p:nvSpPr>
        <p:spPr/>
        <p:txBody>
          <a:bodyPr/>
          <a:lstStyle>
            <a:lvl1pPr>
              <a:defRPr/>
            </a:lvl1pPr>
          </a:lstStyle>
          <a:p>
            <a:pPr>
              <a:defRPr/>
            </a:pPr>
            <a:fld id="{4366FECC-8ED2-49DC-B281-BBF62EE4DE3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Picture Placeholder 14"/>
          <p:cNvSpPr>
            <a:spLocks noGrp="1"/>
          </p:cNvSpPr>
          <p:nvPr>
            <p:ph type="pic" sz="quarter" idx="12"/>
          </p:nvPr>
        </p:nvSpPr>
        <p:spPr>
          <a:xfrm rot="21575839">
            <a:off x="4991445" y="1765338"/>
            <a:ext cx="3694928" cy="3915400"/>
          </a:xfrm>
          <a:ln>
            <a:noFill/>
          </a:ln>
        </p:spPr>
        <p:txBody>
          <a:bodyPr rtlCol="0">
            <a:normAutofit/>
          </a:bodyPr>
          <a:lstStyle>
            <a:lvl1pPr marL="0">
              <a:buNone/>
              <a:defRPr baseline="0"/>
            </a:lvl1pPr>
          </a:lstStyle>
          <a:p>
            <a:pPr lvl="0"/>
            <a:r>
              <a:rPr lang="en-US" noProof="0"/>
              <a:t>Drag picture to placeholder or click icon to add</a:t>
            </a:r>
          </a:p>
        </p:txBody>
      </p:sp>
      <p:sp>
        <p:nvSpPr>
          <p:cNvPr id="6" name="Content Placeholder 2"/>
          <p:cNvSpPr>
            <a:spLocks noGrp="1"/>
          </p:cNvSpPr>
          <p:nvPr>
            <p:ph sz="half" idx="1"/>
          </p:nvPr>
        </p:nvSpPr>
        <p:spPr>
          <a:xfrm>
            <a:off x="457200" y="1766028"/>
            <a:ext cx="4038600" cy="3927646"/>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8" name="Slide Number Placeholder 8"/>
          <p:cNvSpPr>
            <a:spLocks noGrp="1"/>
          </p:cNvSpPr>
          <p:nvPr>
            <p:ph type="sldNum" sz="quarter" idx="14"/>
          </p:nvPr>
        </p:nvSpPr>
        <p:spPr/>
        <p:txBody>
          <a:bodyPr/>
          <a:lstStyle>
            <a:lvl1pPr>
              <a:defRPr/>
            </a:lvl1pPr>
          </a:lstStyle>
          <a:p>
            <a:pPr>
              <a:defRPr/>
            </a:pPr>
            <a:fld id="{D6D83A86-3B8E-404C-9696-95C9B317840C}"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orz Image">
    <p:spTree>
      <p:nvGrpSpPr>
        <p:cNvPr id="1" name=""/>
        <p:cNvGrpSpPr/>
        <p:nvPr/>
      </p:nvGrpSpPr>
      <p:grpSpPr>
        <a:xfrm>
          <a:off x="0" y="0"/>
          <a:ext cx="0" cy="0"/>
          <a:chOff x="0" y="0"/>
          <a:chExt cx="0" cy="0"/>
        </a:xfrm>
      </p:grpSpPr>
      <p:pic>
        <p:nvPicPr>
          <p:cNvPr id="4" name="Picture 9" descr="background-border2.png"/>
          <p:cNvPicPr>
            <a:picLocks noChangeAspect="1"/>
          </p:cNvPicPr>
          <p:nvPr userDrawn="1"/>
        </p:nvPicPr>
        <p:blipFill>
          <a:blip r:embed="rId2" cstate="print">
            <a:lum contrast="-6000"/>
          </a:blip>
          <a:srcRect/>
          <a:stretch>
            <a:fillRect/>
          </a:stretch>
        </p:blipFill>
        <p:spPr bwMode="auto">
          <a:xfrm rot="281056" flipH="1">
            <a:off x="1423988" y="1192213"/>
            <a:ext cx="6153150" cy="487997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Picture Placeholder 14"/>
          <p:cNvSpPr>
            <a:spLocks noGrp="1"/>
          </p:cNvSpPr>
          <p:nvPr>
            <p:ph type="pic" sz="quarter" idx="12"/>
          </p:nvPr>
        </p:nvSpPr>
        <p:spPr>
          <a:xfrm>
            <a:off x="2256373" y="1881275"/>
            <a:ext cx="4566426" cy="3456028"/>
          </a:xfrm>
        </p:spPr>
        <p:txBody>
          <a:bodyPr rtlCol="0">
            <a:normAutofit/>
          </a:bodyPr>
          <a:lstStyle>
            <a:lvl1pPr marL="0" indent="0">
              <a:buNone/>
              <a:defRPr/>
            </a:lvl1pPr>
          </a:lstStyle>
          <a:p>
            <a:pPr lvl="0"/>
            <a:r>
              <a:rPr lang="en-US" noProof="0"/>
              <a:t>Drag picture to placeholder or click icon to add</a:t>
            </a:r>
          </a:p>
        </p:txBody>
      </p:sp>
      <p:sp>
        <p:nvSpPr>
          <p:cNvPr id="5" name="Footer Placeholder 2"/>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7" name="Slide Number Placeholder 3"/>
          <p:cNvSpPr>
            <a:spLocks noGrp="1"/>
          </p:cNvSpPr>
          <p:nvPr>
            <p:ph type="sldNum" sz="quarter" idx="14"/>
          </p:nvPr>
        </p:nvSpPr>
        <p:spPr/>
        <p:txBody>
          <a:bodyPr/>
          <a:lstStyle>
            <a:lvl1pPr>
              <a:defRPr/>
            </a:lvl1pPr>
          </a:lstStyle>
          <a:p>
            <a:pPr>
              <a:defRPr/>
            </a:pPr>
            <a:fld id="{9ABA96A9-C021-4F28-80D3-0420204E45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ubsection">
    <p:spTree>
      <p:nvGrpSpPr>
        <p:cNvPr id="1" name=""/>
        <p:cNvGrpSpPr/>
        <p:nvPr/>
      </p:nvGrpSpPr>
      <p:grpSpPr>
        <a:xfrm>
          <a:off x="0" y="0"/>
          <a:ext cx="0" cy="0"/>
          <a:chOff x="0" y="0"/>
          <a:chExt cx="0" cy="0"/>
        </a:xfrm>
      </p:grpSpPr>
      <p:pic>
        <p:nvPicPr>
          <p:cNvPr id="4" name="Picture 9" descr="Note_card_darker.png"/>
          <p:cNvPicPr>
            <a:picLocks noChangeAspect="1"/>
          </p:cNvPicPr>
          <p:nvPr userDrawn="1"/>
        </p:nvPicPr>
        <p:blipFill>
          <a:blip r:embed="rId2" cstate="print"/>
          <a:srcRect/>
          <a:stretch>
            <a:fillRect/>
          </a:stretch>
        </p:blipFill>
        <p:spPr bwMode="auto">
          <a:xfrm>
            <a:off x="1465263" y="1320800"/>
            <a:ext cx="6137275" cy="3725863"/>
          </a:xfrm>
          <a:prstGeom prst="rect">
            <a:avLst/>
          </a:prstGeom>
          <a:noFill/>
          <a:ln w="9525">
            <a:noFill/>
            <a:miter lim="800000"/>
            <a:headEnd/>
            <a:tailEnd/>
          </a:ln>
        </p:spPr>
      </p:pic>
      <p:pic>
        <p:nvPicPr>
          <p:cNvPr id="5" name="Picture 11" descr="ARC_Logo_Bttn.png"/>
          <p:cNvPicPr>
            <a:picLocks noChangeAspect="1"/>
          </p:cNvPicPr>
          <p:nvPr userDrawn="1"/>
        </p:nvPicPr>
        <p:blipFill>
          <a:blip r:embed="rId3" cstate="print"/>
          <a:srcRect/>
          <a:stretch>
            <a:fillRect/>
          </a:stretch>
        </p:blipFill>
        <p:spPr bwMode="auto">
          <a:xfrm>
            <a:off x="3663950" y="428625"/>
            <a:ext cx="1733550" cy="1736725"/>
          </a:xfrm>
          <a:prstGeom prst="rect">
            <a:avLst/>
          </a:prstGeom>
          <a:noFill/>
          <a:ln w="9525">
            <a:noFill/>
            <a:miter lim="800000"/>
            <a:headEnd/>
            <a:tailEnd/>
          </a:ln>
        </p:spPr>
      </p:pic>
      <p:pic>
        <p:nvPicPr>
          <p:cNvPr id="6" name="Picture 10" descr="ARC_Logo_WrdMrk_Horiz_RGB.png"/>
          <p:cNvPicPr>
            <a:picLocks noChangeAspect="1"/>
          </p:cNvPicPr>
          <p:nvPr userDrawn="1"/>
        </p:nvPicPr>
        <p:blipFill>
          <a:blip r:embed="rId4" cstate="print"/>
          <a:srcRect/>
          <a:stretch>
            <a:fillRect/>
          </a:stretch>
        </p:blipFill>
        <p:spPr bwMode="auto">
          <a:xfrm>
            <a:off x="2863850" y="5484813"/>
            <a:ext cx="3308350" cy="903287"/>
          </a:xfrm>
          <a:prstGeom prst="rect">
            <a:avLst/>
          </a:prstGeom>
          <a:noFill/>
          <a:ln w="9525">
            <a:noFill/>
            <a:miter lim="800000"/>
            <a:headEnd/>
            <a:tailEnd/>
          </a:ln>
        </p:spPr>
      </p:pic>
      <p:sp>
        <p:nvSpPr>
          <p:cNvPr id="9" name="Text Placeholder 3"/>
          <p:cNvSpPr>
            <a:spLocks noGrp="1"/>
          </p:cNvSpPr>
          <p:nvPr>
            <p:ph type="body" sz="quarter" idx="11"/>
          </p:nvPr>
        </p:nvSpPr>
        <p:spPr>
          <a:xfrm>
            <a:off x="2081681" y="2262945"/>
            <a:ext cx="5008098" cy="415925"/>
          </a:xfrm>
        </p:spPr>
        <p:txBody>
          <a:bodyPr>
            <a:noAutofit/>
          </a:bodyPr>
          <a:lstStyle>
            <a:lvl1pPr marL="0" indent="0" algn="ctr">
              <a:buNone/>
              <a:defRPr sz="2800" baseline="0"/>
            </a:lvl1pPr>
          </a:lstStyle>
          <a:p>
            <a:pPr lvl="0"/>
            <a:r>
              <a:rPr lang="en-US"/>
              <a:t>Click to edit Master text style</a:t>
            </a:r>
          </a:p>
        </p:txBody>
      </p:sp>
      <p:sp>
        <p:nvSpPr>
          <p:cNvPr id="10" name="Text Placeholder 8"/>
          <p:cNvSpPr>
            <a:spLocks noGrp="1"/>
          </p:cNvSpPr>
          <p:nvPr>
            <p:ph type="body" sz="quarter" idx="13"/>
          </p:nvPr>
        </p:nvSpPr>
        <p:spPr>
          <a:xfrm>
            <a:off x="2081681" y="2809277"/>
            <a:ext cx="5008098" cy="1334558"/>
          </a:xfrm>
        </p:spPr>
        <p:txBody>
          <a:bodyPr>
            <a:normAutofit/>
          </a:bodyPr>
          <a:lstStyle>
            <a:lvl1pPr marL="0" indent="0" algn="ctr">
              <a:buNone/>
              <a:defRPr sz="3200"/>
            </a:lvl1pPr>
          </a:lstStyle>
          <a:p>
            <a:pPr lvl="0"/>
            <a:r>
              <a:rPr lang="en-US"/>
              <a:t>Click to edit Master text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tical Image">
    <p:spTree>
      <p:nvGrpSpPr>
        <p:cNvPr id="1" name=""/>
        <p:cNvGrpSpPr/>
        <p:nvPr/>
      </p:nvGrpSpPr>
      <p:grpSpPr>
        <a:xfrm>
          <a:off x="0" y="0"/>
          <a:ext cx="0" cy="0"/>
          <a:chOff x="0" y="0"/>
          <a:chExt cx="0" cy="0"/>
        </a:xfrm>
      </p:grpSpPr>
      <p:pic>
        <p:nvPicPr>
          <p:cNvPr id="4" name="Picture 9" descr="Photo_border_sq.psd"/>
          <p:cNvPicPr>
            <a:picLocks noChangeAspect="1"/>
          </p:cNvPicPr>
          <p:nvPr userDrawn="1"/>
        </p:nvPicPr>
        <p:blipFill>
          <a:blip r:embed="rId2" cstate="print">
            <a:lum contrast="-6000"/>
          </a:blip>
          <a:srcRect/>
          <a:stretch>
            <a:fillRect/>
          </a:stretch>
        </p:blipFill>
        <p:spPr bwMode="auto">
          <a:xfrm>
            <a:off x="2405063" y="1352550"/>
            <a:ext cx="4740275" cy="4548188"/>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Picture Placeholder 14"/>
          <p:cNvSpPr>
            <a:spLocks noGrp="1"/>
          </p:cNvSpPr>
          <p:nvPr>
            <p:ph type="pic" sz="quarter" idx="12"/>
          </p:nvPr>
        </p:nvSpPr>
        <p:spPr>
          <a:xfrm rot="21575839">
            <a:off x="2892842" y="1824092"/>
            <a:ext cx="3474426" cy="3489183"/>
          </a:xfrm>
          <a:ln>
            <a:noFill/>
          </a:ln>
        </p:spPr>
        <p:txBody>
          <a:bodyPr rtlCol="0">
            <a:normAutofit/>
          </a:bodyPr>
          <a:lstStyle>
            <a:lvl1pPr marL="0">
              <a:buNone/>
              <a:defRPr/>
            </a:lvl1pPr>
          </a:lstStyle>
          <a:p>
            <a:pPr lvl="0"/>
            <a:r>
              <a:rPr lang="en-US" noProof="0"/>
              <a:t>Drag picture to placeholder or click icon to add</a:t>
            </a:r>
          </a:p>
        </p:txBody>
      </p:sp>
      <p:sp>
        <p:nvSpPr>
          <p:cNvPr id="5" name="Footer Placeholder 2"/>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7" name="Slide Number Placeholder 3"/>
          <p:cNvSpPr>
            <a:spLocks noGrp="1"/>
          </p:cNvSpPr>
          <p:nvPr>
            <p:ph type="sldNum" sz="quarter" idx="14"/>
          </p:nvPr>
        </p:nvSpPr>
        <p:spPr/>
        <p:txBody>
          <a:bodyPr/>
          <a:lstStyle>
            <a:lvl1pPr>
              <a:defRPr/>
            </a:lvl1pPr>
          </a:lstStyle>
          <a:p>
            <a:pPr>
              <a:defRPr/>
            </a:pPr>
            <a:fld id="{CE3B2C9C-9CE9-4D48-8A19-C65B893A497A}"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te Card">
    <p:spTree>
      <p:nvGrpSpPr>
        <p:cNvPr id="1" name=""/>
        <p:cNvGrpSpPr/>
        <p:nvPr/>
      </p:nvGrpSpPr>
      <p:grpSpPr>
        <a:xfrm>
          <a:off x="0" y="0"/>
          <a:ext cx="0" cy="0"/>
          <a:chOff x="0" y="0"/>
          <a:chExt cx="0" cy="0"/>
        </a:xfrm>
      </p:grpSpPr>
      <p:pic>
        <p:nvPicPr>
          <p:cNvPr id="4" name="Picture 9" descr="note_card_2.png"/>
          <p:cNvPicPr>
            <a:picLocks noChangeAspect="1"/>
          </p:cNvPicPr>
          <p:nvPr userDrawn="1"/>
        </p:nvPicPr>
        <p:blipFill>
          <a:blip r:embed="rId2" cstate="print">
            <a:lum contrast="-10000"/>
          </a:blip>
          <a:srcRect/>
          <a:stretch>
            <a:fillRect/>
          </a:stretch>
        </p:blipFill>
        <p:spPr bwMode="auto">
          <a:xfrm>
            <a:off x="2032000" y="1938338"/>
            <a:ext cx="5137150" cy="298132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Text Placeholder 11"/>
          <p:cNvSpPr>
            <a:spLocks noGrp="1"/>
          </p:cNvSpPr>
          <p:nvPr>
            <p:ph type="body" sz="quarter" idx="12"/>
          </p:nvPr>
        </p:nvSpPr>
        <p:spPr>
          <a:xfrm>
            <a:off x="2250469" y="2567957"/>
            <a:ext cx="4669476" cy="1722086"/>
          </a:xfrm>
        </p:spPr>
        <p:txBody>
          <a:bodyPr anchor="ctr"/>
          <a:lstStyle>
            <a:lvl1pPr marL="0" indent="0" algn="ctr">
              <a:buNone/>
              <a:defRPr/>
            </a:lvl1pPr>
          </a:lstStyle>
          <a:p>
            <a:pPr lvl="0"/>
            <a:r>
              <a:rPr lang="en-US"/>
              <a:t>Click to edit Master text styles</a:t>
            </a:r>
          </a:p>
        </p:txBody>
      </p:sp>
      <p:sp>
        <p:nvSpPr>
          <p:cNvPr id="5" name="Footer Placeholder 2"/>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7" name="Slide Number Placeholder 3"/>
          <p:cNvSpPr>
            <a:spLocks noGrp="1"/>
          </p:cNvSpPr>
          <p:nvPr>
            <p:ph type="sldNum" sz="quarter" idx="14"/>
          </p:nvPr>
        </p:nvSpPr>
        <p:spPr/>
        <p:txBody>
          <a:bodyPr/>
          <a:lstStyle>
            <a:lvl1pPr>
              <a:defRPr/>
            </a:lvl1pPr>
          </a:lstStyle>
          <a:p>
            <a:pPr>
              <a:defRPr/>
            </a:pPr>
            <a:fld id="{890569B2-9C11-4B3C-8247-5FF2064F81CD}"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Note Cards">
    <p:spTree>
      <p:nvGrpSpPr>
        <p:cNvPr id="1" name=""/>
        <p:cNvGrpSpPr/>
        <p:nvPr/>
      </p:nvGrpSpPr>
      <p:grpSpPr>
        <a:xfrm>
          <a:off x="0" y="0"/>
          <a:ext cx="0" cy="0"/>
          <a:chOff x="0" y="0"/>
          <a:chExt cx="0" cy="0"/>
        </a:xfrm>
      </p:grpSpPr>
      <p:pic>
        <p:nvPicPr>
          <p:cNvPr id="5" name="Picture 9" descr="note_card_2.png"/>
          <p:cNvPicPr>
            <a:picLocks noChangeAspect="1"/>
          </p:cNvPicPr>
          <p:nvPr userDrawn="1"/>
        </p:nvPicPr>
        <p:blipFill>
          <a:blip r:embed="rId2" cstate="print">
            <a:lum contrast="-10000"/>
          </a:blip>
          <a:srcRect/>
          <a:stretch>
            <a:fillRect/>
          </a:stretch>
        </p:blipFill>
        <p:spPr bwMode="auto">
          <a:xfrm>
            <a:off x="376238" y="2044700"/>
            <a:ext cx="4149725" cy="3146425"/>
          </a:xfrm>
          <a:prstGeom prst="rect">
            <a:avLst/>
          </a:prstGeom>
          <a:noFill/>
          <a:ln w="9525">
            <a:noFill/>
            <a:miter lim="800000"/>
            <a:headEnd/>
            <a:tailEnd/>
          </a:ln>
        </p:spPr>
      </p:pic>
      <p:pic>
        <p:nvPicPr>
          <p:cNvPr id="7" name="Picture 10" descr="note_card_2.png"/>
          <p:cNvPicPr>
            <a:picLocks noChangeAspect="1"/>
          </p:cNvPicPr>
          <p:nvPr userDrawn="1"/>
        </p:nvPicPr>
        <p:blipFill>
          <a:blip r:embed="rId2" cstate="print">
            <a:lum contrast="-10000"/>
          </a:blip>
          <a:srcRect/>
          <a:stretch>
            <a:fillRect/>
          </a:stretch>
        </p:blipFill>
        <p:spPr bwMode="auto">
          <a:xfrm>
            <a:off x="4756150" y="2044700"/>
            <a:ext cx="4149725" cy="314642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Text Placeholder 11"/>
          <p:cNvSpPr>
            <a:spLocks noGrp="1"/>
          </p:cNvSpPr>
          <p:nvPr>
            <p:ph type="body" sz="quarter" idx="12"/>
          </p:nvPr>
        </p:nvSpPr>
        <p:spPr>
          <a:xfrm>
            <a:off x="646550" y="2397160"/>
            <a:ext cx="3579090" cy="2176136"/>
          </a:xfrm>
        </p:spPr>
        <p:txBody>
          <a:bodyPr/>
          <a:lstStyle>
            <a:lvl1pPr marL="0" indent="0">
              <a:buNone/>
              <a:defRPr/>
            </a:lvl1pPr>
          </a:lstStyle>
          <a:p>
            <a:pPr lvl="0"/>
            <a:r>
              <a:rPr lang="en-US"/>
              <a:t>Click to edit Master text styles</a:t>
            </a:r>
          </a:p>
        </p:txBody>
      </p:sp>
      <p:sp>
        <p:nvSpPr>
          <p:cNvPr id="8" name="Text Placeholder 11"/>
          <p:cNvSpPr>
            <a:spLocks noGrp="1"/>
          </p:cNvSpPr>
          <p:nvPr>
            <p:ph type="body" sz="quarter" idx="13"/>
          </p:nvPr>
        </p:nvSpPr>
        <p:spPr>
          <a:xfrm>
            <a:off x="5026895" y="2397160"/>
            <a:ext cx="3579090" cy="2176136"/>
          </a:xfrm>
        </p:spPr>
        <p:txBody>
          <a:bodyPr/>
          <a:lstStyle>
            <a:lvl1pPr marL="0" indent="0">
              <a:buNone/>
              <a:defRPr/>
            </a:lvl1pPr>
          </a:lstStyle>
          <a:p>
            <a:pPr lvl="0"/>
            <a:r>
              <a:rPr lang="en-US"/>
              <a:t>Click to edit Master text styles</a:t>
            </a:r>
          </a:p>
        </p:txBody>
      </p:sp>
      <p:sp>
        <p:nvSpPr>
          <p:cNvPr id="9" name="Footer Placeholder 2"/>
          <p:cNvSpPr>
            <a:spLocks noGrp="1"/>
          </p:cNvSpPr>
          <p:nvPr>
            <p:ph type="ftr" sz="quarter" idx="14"/>
          </p:nvPr>
        </p:nvSpPr>
        <p:spPr/>
        <p:txBody>
          <a:bodyPr/>
          <a:lstStyle>
            <a:lvl1pPr>
              <a:defRPr/>
            </a:lvl1pPr>
          </a:lstStyle>
          <a:p>
            <a:pPr>
              <a:defRPr/>
            </a:pPr>
            <a:r>
              <a:rPr lang="en-US">
                <a:solidFill>
                  <a:prstClr val="black">
                    <a:tint val="75000"/>
                  </a:prstClr>
                </a:solidFill>
              </a:rPr>
              <a:t>Silicon Valley Chapter</a:t>
            </a:r>
          </a:p>
        </p:txBody>
      </p:sp>
      <p:sp>
        <p:nvSpPr>
          <p:cNvPr id="10" name="Slide Number Placeholder 3"/>
          <p:cNvSpPr>
            <a:spLocks noGrp="1"/>
          </p:cNvSpPr>
          <p:nvPr>
            <p:ph type="sldNum" sz="quarter" idx="15"/>
          </p:nvPr>
        </p:nvSpPr>
        <p:spPr/>
        <p:txBody>
          <a:bodyPr/>
          <a:lstStyle>
            <a:lvl1pPr>
              <a:defRPr/>
            </a:lvl1pPr>
          </a:lstStyle>
          <a:p>
            <a:pPr>
              <a:defRPr/>
            </a:pPr>
            <a:fld id="{104145F7-3FE0-4053-8DE8-40F308911090}"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hart Placeholder 3"/>
          <p:cNvSpPr>
            <a:spLocks noGrp="1"/>
          </p:cNvSpPr>
          <p:nvPr>
            <p:ph type="chart" sz="quarter" idx="12"/>
          </p:nvPr>
        </p:nvSpPr>
        <p:spPr>
          <a:xfrm>
            <a:off x="1214495" y="1743430"/>
            <a:ext cx="6718391" cy="3780248"/>
          </a:xfrm>
        </p:spPr>
        <p:txBody>
          <a:bodyPr rtlCol="0">
            <a:normAutofit/>
          </a:bodyPr>
          <a:lstStyle/>
          <a:p>
            <a:pPr lvl="0"/>
            <a:endParaRPr lang="en-US" noProof="0"/>
          </a:p>
        </p:txBody>
      </p:sp>
      <p:sp>
        <p:nvSpPr>
          <p:cNvPr id="4" name="Footer Placeholder 3"/>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6" name="Slide Number Placeholder 8"/>
          <p:cNvSpPr>
            <a:spLocks noGrp="1"/>
          </p:cNvSpPr>
          <p:nvPr>
            <p:ph type="sldNum" sz="quarter" idx="14"/>
          </p:nvPr>
        </p:nvSpPr>
        <p:spPr/>
        <p:txBody>
          <a:bodyPr/>
          <a:lstStyle>
            <a:lvl1pPr>
              <a:defRPr/>
            </a:lvl1pPr>
          </a:lstStyle>
          <a:p>
            <a:pPr>
              <a:defRPr/>
            </a:pPr>
            <a:fld id="{D3FFE9EE-BD4A-4D5B-9203-3AC55172D3E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r>
              <a:rPr lang="en-US">
                <a:solidFill>
                  <a:prstClr val="black">
                    <a:tint val="75000"/>
                  </a:prstClr>
                </a:solidFill>
              </a:rPr>
              <a:t>Silicon Valley Chapter</a:t>
            </a:r>
          </a:p>
        </p:txBody>
      </p:sp>
      <p:sp>
        <p:nvSpPr>
          <p:cNvPr id="4" name="Slide Number Placeholder 8"/>
          <p:cNvSpPr>
            <a:spLocks noGrp="1"/>
          </p:cNvSpPr>
          <p:nvPr>
            <p:ph type="sldNum" sz="quarter" idx="11"/>
          </p:nvPr>
        </p:nvSpPr>
        <p:spPr/>
        <p:txBody>
          <a:bodyPr/>
          <a:lstStyle>
            <a:lvl1pPr>
              <a:defRPr/>
            </a:lvl1pPr>
          </a:lstStyle>
          <a:p>
            <a:pPr>
              <a:defRPr/>
            </a:pPr>
            <a:fld id="{30486EC5-75F8-495B-A6EC-EE80EB55D97E}"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ea typeface="Geneva" pitchFamily="121" charset="-128"/>
                <a:cs typeface="+mn-cs"/>
              </a:defRPr>
            </a:lvl1pPr>
          </a:lstStyle>
          <a:p>
            <a:pPr defTabSz="457200" fontAlgn="base">
              <a:spcBef>
                <a:spcPct val="0"/>
              </a:spcBef>
              <a:spcAft>
                <a:spcPct val="0"/>
              </a:spcAft>
              <a:defRPr/>
            </a:pPr>
            <a:fld id="{55B3D6BB-9384-4E0F-8517-4D970D1905BA}" type="datetime1">
              <a:rPr lang="en-US" smtClean="0">
                <a:solidFill>
                  <a:prstClr val="black"/>
                </a:solidFill>
              </a:rPr>
              <a:pPr defTabSz="457200" fontAlgn="base">
                <a:spcBef>
                  <a:spcPct val="0"/>
                </a:spcBef>
                <a:spcAft>
                  <a:spcPct val="0"/>
                </a:spcAft>
                <a:defRPr/>
              </a:pPr>
              <a:t>1/15/2019</a:t>
            </a:fld>
            <a:endParaRPr lang="en-US">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Silicon Valley Chapter</a:t>
            </a:r>
          </a:p>
        </p:txBody>
      </p:sp>
      <p:sp>
        <p:nvSpPr>
          <p:cNvPr id="4" name="Slide Number Placeholder 5"/>
          <p:cNvSpPr>
            <a:spLocks noGrp="1"/>
          </p:cNvSpPr>
          <p:nvPr>
            <p:ph type="sldNum" sz="quarter" idx="12"/>
          </p:nvPr>
        </p:nvSpPr>
        <p:spPr/>
        <p:txBody>
          <a:bodyPr/>
          <a:lstStyle>
            <a:lvl1pPr>
              <a:defRPr/>
            </a:lvl1pPr>
          </a:lstStyle>
          <a:p>
            <a:pPr>
              <a:defRPr/>
            </a:pPr>
            <a:fld id="{91A48E80-0032-43F4-ABC9-4786A5170B91}"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cxnSp>
        <p:nvCxnSpPr>
          <p:cNvPr id="3" name="Straight Connector 2"/>
          <p:cNvCxnSpPr/>
          <p:nvPr/>
        </p:nvCxnSpPr>
        <p:spPr>
          <a:xfrm>
            <a:off x="228600" y="5943600"/>
            <a:ext cx="86868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228600" y="5943600"/>
            <a:ext cx="86868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228600" y="5943600"/>
            <a:ext cx="86868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457200" y="2161032"/>
            <a:ext cx="8229600" cy="1622425"/>
          </a:xfrm>
          <a:prstGeom prst="rect">
            <a:avLst/>
          </a:prstGeom>
        </p:spPr>
        <p:txBody>
          <a:bodyPr>
            <a:normAutofit/>
          </a:bodyPr>
          <a:lstStyle>
            <a:lvl1pPr algn="l">
              <a:defRPr sz="3200" b="1">
                <a:solidFill>
                  <a:schemeClr val="tx1"/>
                </a:solidFill>
                <a:latin typeface="+mn-lt"/>
                <a:cs typeface="Arial" pitchFamily="34" charset="0"/>
              </a:defRPr>
            </a:lvl1pPr>
          </a:lstStyle>
          <a:p>
            <a:r>
              <a:rPr lang="en-US"/>
              <a:t>Click to edit Master title style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6 Title and Content">
    <p:spTree>
      <p:nvGrpSpPr>
        <p:cNvPr id="1" name=""/>
        <p:cNvGrpSpPr/>
        <p:nvPr/>
      </p:nvGrpSpPr>
      <p:grpSpPr>
        <a:xfrm>
          <a:off x="0" y="0"/>
          <a:ext cx="0" cy="0"/>
          <a:chOff x="0" y="0"/>
          <a:chExt cx="0" cy="0"/>
        </a:xfrm>
      </p:grpSpPr>
      <p:cxnSp>
        <p:nvCxnSpPr>
          <p:cNvPr id="4" name="Straight Connector 3"/>
          <p:cNvCxnSpPr/>
          <p:nvPr/>
        </p:nvCxnSpPr>
        <p:spPr>
          <a:xfrm>
            <a:off x="228600" y="5943600"/>
            <a:ext cx="86868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0"/>
            <a:ext cx="9144000" cy="685800"/>
          </a:xfrm>
          <a:prstGeom prst="rect">
            <a:avLst/>
          </a:prstGeom>
          <a:solidFill>
            <a:srgbClr val="ED1B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TextBox 5"/>
          <p:cNvSpPr txBox="1"/>
          <p:nvPr userDrawn="1"/>
        </p:nvSpPr>
        <p:spPr>
          <a:xfrm>
            <a:off x="247650" y="6215063"/>
            <a:ext cx="8667750" cy="261937"/>
          </a:xfrm>
          <a:prstGeom prst="rect">
            <a:avLst/>
          </a:prstGeom>
          <a:noFill/>
        </p:spPr>
        <p:txBody>
          <a:bodyPr>
            <a:spAutoFit/>
          </a:bodyPr>
          <a:lstStyle/>
          <a:p>
            <a:pPr algn="r" defTabSz="457200" fontAlgn="base">
              <a:spcBef>
                <a:spcPct val="0"/>
              </a:spcBef>
              <a:spcAft>
                <a:spcPct val="0"/>
              </a:spcAft>
              <a:defRPr/>
            </a:pPr>
            <a:fld id="{856B9BCB-360E-4916-8695-3C433931DDA4}" type="slidenum">
              <a:rPr lang="en-US" sz="1100">
                <a:solidFill>
                  <a:prstClr val="black">
                    <a:lumMod val="75000"/>
                    <a:lumOff val="25000"/>
                  </a:prstClr>
                </a:solidFill>
                <a:ea typeface="Geneva" pitchFamily="121" charset="-128"/>
              </a:rPr>
              <a:pPr algn="r" defTabSz="457200" fontAlgn="base">
                <a:spcBef>
                  <a:spcPct val="0"/>
                </a:spcBef>
                <a:spcAft>
                  <a:spcPct val="0"/>
                </a:spcAft>
                <a:defRPr/>
              </a:pPr>
              <a:t>‹#›</a:t>
            </a:fld>
            <a:endParaRPr lang="en-US" sz="1100">
              <a:solidFill>
                <a:prstClr val="black">
                  <a:lumMod val="75000"/>
                  <a:lumOff val="25000"/>
                </a:prstClr>
              </a:solidFill>
              <a:ea typeface="Geneva" pitchFamily="121" charset="-128"/>
            </a:endParaRPr>
          </a:p>
        </p:txBody>
      </p:sp>
      <p:pic>
        <p:nvPicPr>
          <p:cNvPr id="8" name="Picture 13"/>
          <p:cNvPicPr>
            <a:picLocks noChangeAspect="1"/>
          </p:cNvPicPr>
          <p:nvPr userDrawn="1"/>
        </p:nvPicPr>
        <p:blipFill>
          <a:blip r:embed="rId2" cstate="print"/>
          <a:srcRect l="6516"/>
          <a:stretch>
            <a:fillRect/>
          </a:stretch>
        </p:blipFill>
        <p:spPr bwMode="auto">
          <a:xfrm>
            <a:off x="228600" y="5826125"/>
            <a:ext cx="2765425" cy="1039813"/>
          </a:xfrm>
          <a:prstGeom prst="rect">
            <a:avLst/>
          </a:prstGeom>
          <a:noFill/>
          <a:ln w="9525">
            <a:noFill/>
            <a:miter lim="800000"/>
            <a:headEnd/>
            <a:tailEnd/>
          </a:ln>
        </p:spPr>
      </p:pic>
      <p:sp>
        <p:nvSpPr>
          <p:cNvPr id="7" name="Title 1"/>
          <p:cNvSpPr>
            <a:spLocks noGrp="1"/>
          </p:cNvSpPr>
          <p:nvPr>
            <p:ph type="title"/>
          </p:nvPr>
        </p:nvSpPr>
        <p:spPr>
          <a:xfrm>
            <a:off x="457200" y="685800"/>
            <a:ext cx="8229600" cy="609600"/>
          </a:xfrm>
          <a:prstGeom prst="rect">
            <a:avLst/>
          </a:prstGeom>
        </p:spPr>
        <p:txBody>
          <a:bodyPr>
            <a:normAutofit/>
          </a:bodyPr>
          <a:lstStyle>
            <a:lvl1pPr algn="l">
              <a:defRPr sz="2800" b="1">
                <a:latin typeface="+mj-lt"/>
                <a:cs typeface="Arial" pitchFamily="34" charset="0"/>
              </a:defRPr>
            </a:lvl1pPr>
          </a:lstStyle>
          <a:p>
            <a:r>
              <a:rPr lang="en-US"/>
              <a:t>Click to edit Master title style</a:t>
            </a:r>
          </a:p>
        </p:txBody>
      </p:sp>
      <p:sp>
        <p:nvSpPr>
          <p:cNvPr id="11" name="Content Placeholder 2"/>
          <p:cNvSpPr>
            <a:spLocks noGrp="1"/>
          </p:cNvSpPr>
          <p:nvPr>
            <p:ph idx="1"/>
          </p:nvPr>
        </p:nvSpPr>
        <p:spPr>
          <a:xfrm>
            <a:off x="457200" y="1371600"/>
            <a:ext cx="8229600" cy="4602163"/>
          </a:xfrm>
          <a:prstGeom prst="rect">
            <a:avLst/>
          </a:prstGeom>
        </p:spPr>
        <p:txBody>
          <a:bodyPr>
            <a:normAutofit/>
          </a:bodyPr>
          <a:lstStyle>
            <a:lvl1pPr algn="l">
              <a:lnSpc>
                <a:spcPct val="100000"/>
              </a:lnSpc>
              <a:spcAft>
                <a:spcPts val="480"/>
              </a:spcAft>
              <a:defRPr sz="1400">
                <a:solidFill>
                  <a:schemeClr val="tx1">
                    <a:lumMod val="75000"/>
                    <a:lumOff val="25000"/>
                  </a:schemeClr>
                </a:solidFill>
                <a:latin typeface="+mn-lt"/>
                <a:cs typeface="Arial" pitchFamily="34" charset="0"/>
              </a:defRPr>
            </a:lvl1pPr>
            <a:lvl2pPr algn="l">
              <a:lnSpc>
                <a:spcPct val="100000"/>
              </a:lnSpc>
              <a:spcAft>
                <a:spcPts val="480"/>
              </a:spcAft>
              <a:defRPr sz="1400">
                <a:solidFill>
                  <a:schemeClr val="tx1">
                    <a:lumMod val="75000"/>
                    <a:lumOff val="25000"/>
                  </a:schemeClr>
                </a:solidFill>
                <a:latin typeface="+mn-lt"/>
                <a:cs typeface="Arial" pitchFamily="34" charset="0"/>
              </a:defRPr>
            </a:lvl2pPr>
            <a:lvl3pPr algn="l">
              <a:lnSpc>
                <a:spcPct val="100000"/>
              </a:lnSpc>
              <a:spcAft>
                <a:spcPts val="480"/>
              </a:spcAft>
              <a:defRPr sz="1400">
                <a:solidFill>
                  <a:schemeClr val="tx1">
                    <a:lumMod val="75000"/>
                    <a:lumOff val="25000"/>
                  </a:schemeClr>
                </a:solidFill>
                <a:latin typeface="+mn-lt"/>
                <a:cs typeface="Arial" pitchFamily="34" charset="0"/>
              </a:defRPr>
            </a:lvl3pPr>
            <a:lvl4pPr algn="l">
              <a:lnSpc>
                <a:spcPct val="100000"/>
              </a:lnSpc>
              <a:spcAft>
                <a:spcPts val="480"/>
              </a:spcAft>
              <a:defRPr sz="1400">
                <a:solidFill>
                  <a:schemeClr val="tx1">
                    <a:lumMod val="75000"/>
                    <a:lumOff val="25000"/>
                  </a:schemeClr>
                </a:solidFill>
                <a:latin typeface="+mn-lt"/>
                <a:cs typeface="Arial" pitchFamily="34" charset="0"/>
              </a:defRPr>
            </a:lvl4pPr>
            <a:lvl5pPr algn="l">
              <a:lnSpc>
                <a:spcPct val="100000"/>
              </a:lnSpc>
              <a:spcAft>
                <a:spcPts val="480"/>
              </a:spcAft>
              <a:defRPr sz="1400">
                <a:solidFill>
                  <a:schemeClr val="tx1">
                    <a:lumMod val="75000"/>
                    <a:lumOff val="25000"/>
                  </a:schemeClr>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9" descr="Note_card_darker.png"/>
          <p:cNvPicPr>
            <a:picLocks noChangeAspect="1"/>
          </p:cNvPicPr>
          <p:nvPr userDrawn="1"/>
        </p:nvPicPr>
        <p:blipFill>
          <a:blip r:embed="rId2" cstate="print"/>
          <a:srcRect/>
          <a:stretch>
            <a:fillRect/>
          </a:stretch>
        </p:blipFill>
        <p:spPr bwMode="auto">
          <a:xfrm>
            <a:off x="1465263" y="1320800"/>
            <a:ext cx="6137275" cy="3725863"/>
          </a:xfrm>
          <a:prstGeom prst="rect">
            <a:avLst/>
          </a:prstGeom>
          <a:noFill/>
          <a:ln w="9525">
            <a:noFill/>
            <a:miter lim="800000"/>
            <a:headEnd/>
            <a:tailEnd/>
          </a:ln>
        </p:spPr>
      </p:pic>
      <p:pic>
        <p:nvPicPr>
          <p:cNvPr id="4" name="Picture 10" descr="ARC_Logo_WrdMrk_Horiz_RGB.png"/>
          <p:cNvPicPr>
            <a:picLocks noChangeAspect="1"/>
          </p:cNvPicPr>
          <p:nvPr userDrawn="1"/>
        </p:nvPicPr>
        <p:blipFill>
          <a:blip r:embed="rId3" cstate="print"/>
          <a:srcRect/>
          <a:stretch>
            <a:fillRect/>
          </a:stretch>
        </p:blipFill>
        <p:spPr bwMode="auto">
          <a:xfrm>
            <a:off x="2863850" y="5484813"/>
            <a:ext cx="3308350" cy="903287"/>
          </a:xfrm>
          <a:prstGeom prst="rect">
            <a:avLst/>
          </a:prstGeom>
          <a:noFill/>
          <a:ln w="9525">
            <a:noFill/>
            <a:miter lim="800000"/>
            <a:headEnd/>
            <a:tailEnd/>
          </a:ln>
        </p:spPr>
      </p:pic>
      <p:pic>
        <p:nvPicPr>
          <p:cNvPr id="5" name="Picture 11" descr="ARC_Logo_Bttn.png"/>
          <p:cNvPicPr>
            <a:picLocks noChangeAspect="1"/>
          </p:cNvPicPr>
          <p:nvPr userDrawn="1"/>
        </p:nvPicPr>
        <p:blipFill>
          <a:blip r:embed="rId4" cstate="print"/>
          <a:srcRect/>
          <a:stretch>
            <a:fillRect/>
          </a:stretch>
        </p:blipFill>
        <p:spPr bwMode="auto">
          <a:xfrm>
            <a:off x="3663950" y="428625"/>
            <a:ext cx="1733550" cy="1736725"/>
          </a:xfrm>
          <a:prstGeom prst="rect">
            <a:avLst/>
          </a:prstGeom>
          <a:noFill/>
          <a:ln w="9525">
            <a:noFill/>
            <a:miter lim="800000"/>
            <a:headEnd/>
            <a:tailEnd/>
          </a:ln>
        </p:spPr>
      </p:pic>
      <p:sp>
        <p:nvSpPr>
          <p:cNvPr id="9" name="Text Placeholder 3"/>
          <p:cNvSpPr>
            <a:spLocks noGrp="1"/>
          </p:cNvSpPr>
          <p:nvPr>
            <p:ph type="body" sz="quarter" idx="10"/>
          </p:nvPr>
        </p:nvSpPr>
        <p:spPr>
          <a:xfrm>
            <a:off x="1880223" y="2135094"/>
            <a:ext cx="5317042" cy="2143363"/>
          </a:xfrm>
        </p:spPr>
        <p:txBody>
          <a:bodyPr anchor="ctr">
            <a:noAutofit/>
          </a:bodyPr>
          <a:lstStyle>
            <a:lvl1pPr marL="0" indent="0" algn="ctr">
              <a:lnSpc>
                <a:spcPct val="80000"/>
              </a:lnSpc>
              <a:buNone/>
              <a:defRPr sz="3200"/>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2"/>
          </p:nvPr>
        </p:nvSpPr>
        <p:spPr>
          <a:xfrm>
            <a:off x="457200" y="1592263"/>
            <a:ext cx="8229600" cy="408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5" name="Slide Number Placeholder 8"/>
          <p:cNvSpPr>
            <a:spLocks noGrp="1"/>
          </p:cNvSpPr>
          <p:nvPr>
            <p:ph type="sldNum" sz="quarter" idx="14"/>
          </p:nvPr>
        </p:nvSpPr>
        <p:spPr/>
        <p:txBody>
          <a:bodyPr/>
          <a:lstStyle>
            <a:lvl1pPr>
              <a:defRPr/>
            </a:lvl1pPr>
          </a:lstStyle>
          <a:p>
            <a:pPr>
              <a:defRPr/>
            </a:pPr>
            <a:fld id="{56E903FB-6589-44E0-AB1D-8EEE89255309}"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a:t>Click to edit Master title style</a:t>
            </a:r>
          </a:p>
        </p:txBody>
      </p:sp>
      <p:sp>
        <p:nvSpPr>
          <p:cNvPr id="9" name="Content Placeholder 2"/>
          <p:cNvSpPr>
            <a:spLocks noGrp="1"/>
          </p:cNvSpPr>
          <p:nvPr>
            <p:ph sz="half" idx="1"/>
          </p:nvPr>
        </p:nvSpPr>
        <p:spPr>
          <a:xfrm>
            <a:off x="457201" y="1600201"/>
            <a:ext cx="3412270" cy="4061878"/>
          </a:xfrm>
        </p:spPr>
        <p:txBody>
          <a:bodyPr>
            <a:normAutofit/>
          </a:bodyPr>
          <a:lstStyle>
            <a:lvl1pPr marL="0" marR="0" indent="0" algn="r" defTabSz="457200" rtl="0" eaLnBrk="1" fontAlgn="base" latinLnBrk="0" hangingPunct="1">
              <a:lnSpc>
                <a:spcPct val="100000"/>
              </a:lnSpc>
              <a:spcBef>
                <a:spcPct val="20000"/>
              </a:spcBef>
              <a:spcAft>
                <a:spcPct val="0"/>
              </a:spcAft>
              <a:buClrTx/>
              <a:buSzTx/>
              <a:buFont typeface="Arial" charset="0"/>
              <a:buNone/>
              <a:tabLst/>
              <a:defRPr sz="2200">
                <a:latin typeface="Arial"/>
                <a:cs typeface="Arial"/>
              </a:defRPr>
            </a:lvl1pPr>
            <a:lvl2pPr marL="457200" indent="0" algn="r">
              <a:buNone/>
              <a:defRPr sz="2400"/>
            </a:lvl2pPr>
            <a:lvl3pPr marL="914400" indent="0" algn="r">
              <a:buNone/>
              <a:defRPr sz="2000"/>
            </a:lvl3pPr>
            <a:lvl4pPr marL="1371600" indent="0" algn="r">
              <a:buNone/>
              <a:defRPr sz="1800"/>
            </a:lvl4pPr>
            <a:lvl5pPr marL="1828800" indent="0" algn="r">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 name="Content Placeholder 3"/>
          <p:cNvSpPr>
            <a:spLocks noGrp="1"/>
          </p:cNvSpPr>
          <p:nvPr>
            <p:ph sz="half" idx="2"/>
          </p:nvPr>
        </p:nvSpPr>
        <p:spPr>
          <a:xfrm>
            <a:off x="3988167" y="1600200"/>
            <a:ext cx="4698633" cy="4061879"/>
          </a:xfrm>
        </p:spPr>
        <p:txBody>
          <a:bodyPr>
            <a:normAutofit/>
          </a:bodyPr>
          <a:lstStyle>
            <a:lvl1pPr marL="0" indent="0" algn="l">
              <a:buNone/>
              <a:defRPr sz="2200">
                <a:latin typeface="Arial"/>
                <a:cs typeface="Arial"/>
              </a:defRPr>
            </a:lvl1pPr>
            <a:lvl2pPr marL="457200" indent="0" algn="l">
              <a:buNone/>
              <a:defRPr sz="2400"/>
            </a:lvl2pPr>
            <a:lvl3pPr marL="914400" indent="0" algn="l">
              <a:buNone/>
              <a:defRPr sz="2000"/>
            </a:lvl3pPr>
            <a:lvl4pPr marL="1371600" indent="0" algn="l">
              <a:buNone/>
              <a:defRPr sz="1800"/>
            </a:lvl4pPr>
            <a:lvl5pPr marL="1828800" indent="0" algn="l">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a:solidFill>
                  <a:prstClr val="black">
                    <a:tint val="75000"/>
                  </a:prstClr>
                </a:solidFill>
              </a:rPr>
              <a:t>Silicon Valley Chapter</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ubsection">
    <p:spTree>
      <p:nvGrpSpPr>
        <p:cNvPr id="1" name=""/>
        <p:cNvGrpSpPr/>
        <p:nvPr/>
      </p:nvGrpSpPr>
      <p:grpSpPr>
        <a:xfrm>
          <a:off x="0" y="0"/>
          <a:ext cx="0" cy="0"/>
          <a:chOff x="0" y="0"/>
          <a:chExt cx="0" cy="0"/>
        </a:xfrm>
      </p:grpSpPr>
      <p:pic>
        <p:nvPicPr>
          <p:cNvPr id="4" name="Picture 9" descr="Note_card_darker.png"/>
          <p:cNvPicPr>
            <a:picLocks noChangeAspect="1"/>
          </p:cNvPicPr>
          <p:nvPr userDrawn="1"/>
        </p:nvPicPr>
        <p:blipFill>
          <a:blip r:embed="rId2" cstate="print"/>
          <a:srcRect/>
          <a:stretch>
            <a:fillRect/>
          </a:stretch>
        </p:blipFill>
        <p:spPr bwMode="auto">
          <a:xfrm>
            <a:off x="1465263" y="1320800"/>
            <a:ext cx="6137275" cy="3725863"/>
          </a:xfrm>
          <a:prstGeom prst="rect">
            <a:avLst/>
          </a:prstGeom>
          <a:noFill/>
          <a:ln w="9525">
            <a:noFill/>
            <a:miter lim="800000"/>
            <a:headEnd/>
            <a:tailEnd/>
          </a:ln>
        </p:spPr>
      </p:pic>
      <p:pic>
        <p:nvPicPr>
          <p:cNvPr id="5" name="Picture 11" descr="ARC_Logo_Bttn.png"/>
          <p:cNvPicPr>
            <a:picLocks noChangeAspect="1"/>
          </p:cNvPicPr>
          <p:nvPr userDrawn="1"/>
        </p:nvPicPr>
        <p:blipFill>
          <a:blip r:embed="rId3" cstate="print"/>
          <a:srcRect/>
          <a:stretch>
            <a:fillRect/>
          </a:stretch>
        </p:blipFill>
        <p:spPr bwMode="auto">
          <a:xfrm>
            <a:off x="3663950" y="428625"/>
            <a:ext cx="1733550" cy="1736725"/>
          </a:xfrm>
          <a:prstGeom prst="rect">
            <a:avLst/>
          </a:prstGeom>
          <a:noFill/>
          <a:ln w="9525">
            <a:noFill/>
            <a:miter lim="800000"/>
            <a:headEnd/>
            <a:tailEnd/>
          </a:ln>
        </p:spPr>
      </p:pic>
      <p:pic>
        <p:nvPicPr>
          <p:cNvPr id="6" name="Picture 10" descr="ARC_Logo_WrdMrk_Horiz_RGB.png"/>
          <p:cNvPicPr>
            <a:picLocks noChangeAspect="1"/>
          </p:cNvPicPr>
          <p:nvPr userDrawn="1"/>
        </p:nvPicPr>
        <p:blipFill>
          <a:blip r:embed="rId4" cstate="print"/>
          <a:srcRect/>
          <a:stretch>
            <a:fillRect/>
          </a:stretch>
        </p:blipFill>
        <p:spPr bwMode="auto">
          <a:xfrm>
            <a:off x="2863850" y="5484813"/>
            <a:ext cx="3308350" cy="903287"/>
          </a:xfrm>
          <a:prstGeom prst="rect">
            <a:avLst/>
          </a:prstGeom>
          <a:noFill/>
          <a:ln w="9525">
            <a:noFill/>
            <a:miter lim="800000"/>
            <a:headEnd/>
            <a:tailEnd/>
          </a:ln>
        </p:spPr>
      </p:pic>
      <p:sp>
        <p:nvSpPr>
          <p:cNvPr id="9" name="Text Placeholder 3"/>
          <p:cNvSpPr>
            <a:spLocks noGrp="1"/>
          </p:cNvSpPr>
          <p:nvPr>
            <p:ph type="body" sz="quarter" idx="11"/>
          </p:nvPr>
        </p:nvSpPr>
        <p:spPr>
          <a:xfrm>
            <a:off x="2081681" y="2262945"/>
            <a:ext cx="5008098" cy="415925"/>
          </a:xfrm>
        </p:spPr>
        <p:txBody>
          <a:bodyPr>
            <a:noAutofit/>
          </a:bodyPr>
          <a:lstStyle>
            <a:lvl1pPr marL="0" indent="0" algn="ctr">
              <a:buNone/>
              <a:defRPr sz="2800" baseline="0"/>
            </a:lvl1pPr>
          </a:lstStyle>
          <a:p>
            <a:pPr lvl="0"/>
            <a:r>
              <a:rPr lang="en-US"/>
              <a:t>Click to edit Master text style</a:t>
            </a:r>
          </a:p>
        </p:txBody>
      </p:sp>
      <p:sp>
        <p:nvSpPr>
          <p:cNvPr id="10" name="Text Placeholder 8"/>
          <p:cNvSpPr>
            <a:spLocks noGrp="1"/>
          </p:cNvSpPr>
          <p:nvPr>
            <p:ph type="body" sz="quarter" idx="13"/>
          </p:nvPr>
        </p:nvSpPr>
        <p:spPr>
          <a:xfrm>
            <a:off x="2081681" y="2809277"/>
            <a:ext cx="5008098" cy="1334558"/>
          </a:xfrm>
        </p:spPr>
        <p:txBody>
          <a:bodyPr>
            <a:normAutofit/>
          </a:bodyPr>
          <a:lstStyle>
            <a:lvl1pPr marL="0" indent="0" algn="ctr">
              <a:buNone/>
              <a:defRPr sz="3200"/>
            </a:lvl1pPr>
          </a:lstStyle>
          <a:p>
            <a:pPr lvl="0"/>
            <a:r>
              <a:rPr lang="en-US"/>
              <a:t>Click to edit Master text style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2"/>
          </p:nvPr>
        </p:nvSpPr>
        <p:spPr>
          <a:xfrm>
            <a:off x="457200" y="1592263"/>
            <a:ext cx="8229600" cy="408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5" name="Slide Number Placeholder 8"/>
          <p:cNvSpPr>
            <a:spLocks noGrp="1"/>
          </p:cNvSpPr>
          <p:nvPr>
            <p:ph type="sldNum" sz="quarter" idx="14"/>
          </p:nvPr>
        </p:nvSpPr>
        <p:spPr/>
        <p:txBody>
          <a:bodyPr/>
          <a:lstStyle>
            <a:lvl1pPr>
              <a:defRPr/>
            </a:lvl1pPr>
          </a:lstStyle>
          <a:p>
            <a:pPr>
              <a:defRPr/>
            </a:pPr>
            <a:fld id="{56E903FB-6589-44E0-AB1D-8EEE89255309}"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sz="half" idx="1"/>
          </p:nvPr>
        </p:nvSpPr>
        <p:spPr>
          <a:xfrm>
            <a:off x="457200" y="1600200"/>
            <a:ext cx="4038600" cy="4115075"/>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half" idx="2"/>
          </p:nvPr>
        </p:nvSpPr>
        <p:spPr>
          <a:xfrm>
            <a:off x="4648200" y="1600200"/>
            <a:ext cx="4038600" cy="4115076"/>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10"/>
          </p:nvPr>
        </p:nvSpPr>
        <p:spPr/>
        <p:txBody>
          <a:bodyPr/>
          <a:lstStyle>
            <a:lvl1pPr>
              <a:defRPr/>
            </a:lvl1pPr>
          </a:lstStyle>
          <a:p>
            <a:pPr>
              <a:defRPr/>
            </a:pPr>
            <a:r>
              <a:rPr lang="en-US">
                <a:solidFill>
                  <a:prstClr val="black">
                    <a:tint val="75000"/>
                  </a:prstClr>
                </a:solidFill>
              </a:rPr>
              <a:t>Silicon Valley Chapter</a:t>
            </a:r>
          </a:p>
        </p:txBody>
      </p:sp>
      <p:sp>
        <p:nvSpPr>
          <p:cNvPr id="8" name="Slide Number Placeholder 8"/>
          <p:cNvSpPr>
            <a:spLocks noGrp="1"/>
          </p:cNvSpPr>
          <p:nvPr>
            <p:ph type="sldNum" sz="quarter" idx="11"/>
          </p:nvPr>
        </p:nvSpPr>
        <p:spPr/>
        <p:txBody>
          <a:bodyPr/>
          <a:lstStyle>
            <a:lvl1pPr>
              <a:defRPr/>
            </a:lvl1pPr>
          </a:lstStyle>
          <a:p>
            <a:pPr>
              <a:defRPr/>
            </a:pPr>
            <a:fld id="{C86E1D3B-B4E8-40A3-BF0C-1494C6C6B01E}"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
          </p:nvPr>
        </p:nvSpPr>
        <p:spPr>
          <a:xfrm>
            <a:off x="457200" y="1535113"/>
            <a:ext cx="4040188" cy="639762"/>
          </a:xfrm>
        </p:spPr>
        <p:txBody>
          <a:bodyPr anchor="b">
            <a:noAutofit/>
          </a:bodyPr>
          <a:lstStyle>
            <a:lvl1pPr marL="0" indent="0">
              <a:buNone/>
              <a:defRPr sz="2000" b="1">
                <a:solidFill>
                  <a:srgbClr val="6D6E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457200" y="2174875"/>
            <a:ext cx="4040188" cy="3449697"/>
          </a:xfrm>
        </p:spPr>
        <p:txBody>
          <a:bodyPr/>
          <a:lstStyle>
            <a:lvl1pPr>
              <a:defRPr sz="2600"/>
            </a:lvl1pPr>
            <a:lvl2pPr>
              <a:defRPr sz="2400"/>
            </a:lvl2pPr>
            <a:lvl3pPr>
              <a:defRPr sz="2200"/>
            </a:lvl3pPr>
            <a:lvl4pPr>
              <a:defRPr sz="20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rgbClr val="6D6E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p:cNvSpPr>
            <a:spLocks noGrp="1"/>
          </p:cNvSpPr>
          <p:nvPr>
            <p:ph sz="quarter" idx="4"/>
          </p:nvPr>
        </p:nvSpPr>
        <p:spPr>
          <a:xfrm>
            <a:off x="4645025" y="2174875"/>
            <a:ext cx="4041775" cy="3449697"/>
          </a:xfrm>
        </p:spPr>
        <p:txBody>
          <a:bodyPr/>
          <a:lstStyle>
            <a:lvl1pPr>
              <a:defRPr sz="2600"/>
            </a:lvl1pPr>
            <a:lvl2pPr>
              <a:defRPr sz="2400"/>
            </a:lvl2pPr>
            <a:lvl3pPr>
              <a:defRPr sz="2200"/>
            </a:lvl3pPr>
            <a:lvl4pPr>
              <a:defRPr sz="20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3"/>
          <p:cNvSpPr>
            <a:spLocks noGrp="1"/>
          </p:cNvSpPr>
          <p:nvPr>
            <p:ph type="ftr" sz="quarter" idx="10"/>
          </p:nvPr>
        </p:nvSpPr>
        <p:spPr/>
        <p:txBody>
          <a:bodyPr/>
          <a:lstStyle>
            <a:lvl1pPr>
              <a:defRPr/>
            </a:lvl1pPr>
          </a:lstStyle>
          <a:p>
            <a:pPr>
              <a:defRPr/>
            </a:pPr>
            <a:r>
              <a:rPr lang="en-US">
                <a:solidFill>
                  <a:prstClr val="black">
                    <a:tint val="75000"/>
                  </a:prstClr>
                </a:solidFill>
              </a:rPr>
              <a:t>Silicon Valley Chapter</a:t>
            </a:r>
          </a:p>
        </p:txBody>
      </p:sp>
      <p:sp>
        <p:nvSpPr>
          <p:cNvPr id="10" name="Slide Number Placeholder 8"/>
          <p:cNvSpPr>
            <a:spLocks noGrp="1"/>
          </p:cNvSpPr>
          <p:nvPr>
            <p:ph type="sldNum" sz="quarter" idx="11"/>
          </p:nvPr>
        </p:nvSpPr>
        <p:spPr/>
        <p:txBody>
          <a:bodyPr/>
          <a:lstStyle>
            <a:lvl1pPr>
              <a:defRPr/>
            </a:lvl1pPr>
          </a:lstStyle>
          <a:p>
            <a:pPr>
              <a:defRPr/>
            </a:pPr>
            <a:fld id="{184474CB-91EA-492D-96B1-012DEE70BF50}"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pic>
        <p:nvPicPr>
          <p:cNvPr id="5" name="Picture 9" descr="background-border2.png"/>
          <p:cNvPicPr>
            <a:picLocks noChangeAspect="1"/>
          </p:cNvPicPr>
          <p:nvPr userDrawn="1"/>
        </p:nvPicPr>
        <p:blipFill>
          <a:blip r:embed="rId2" cstate="print">
            <a:lum contrast="-6000"/>
          </a:blip>
          <a:srcRect/>
          <a:stretch>
            <a:fillRect/>
          </a:stretch>
        </p:blipFill>
        <p:spPr bwMode="auto">
          <a:xfrm rot="282271" flipH="1">
            <a:off x="3219450" y="1238250"/>
            <a:ext cx="5724525" cy="4541838"/>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Picture Placeholder 14"/>
          <p:cNvSpPr>
            <a:spLocks noGrp="1"/>
          </p:cNvSpPr>
          <p:nvPr>
            <p:ph type="pic" sz="quarter" idx="12"/>
          </p:nvPr>
        </p:nvSpPr>
        <p:spPr>
          <a:xfrm rot="21575839">
            <a:off x="3973179" y="1857072"/>
            <a:ext cx="4301362" cy="3258324"/>
          </a:xfrm>
        </p:spPr>
        <p:txBody>
          <a:bodyPr rtlCol="0">
            <a:normAutofit/>
          </a:bodyPr>
          <a:lstStyle>
            <a:lvl1pPr marL="0" indent="0">
              <a:buNone/>
              <a:defRPr/>
            </a:lvl1pPr>
          </a:lstStyle>
          <a:p>
            <a:pPr lvl="0"/>
            <a:r>
              <a:rPr lang="en-US" noProof="0"/>
              <a:t>Drag picture to placeholder or click icon to add</a:t>
            </a:r>
          </a:p>
        </p:txBody>
      </p:sp>
      <p:sp>
        <p:nvSpPr>
          <p:cNvPr id="7" name="Content Placeholder 2"/>
          <p:cNvSpPr>
            <a:spLocks noGrp="1"/>
          </p:cNvSpPr>
          <p:nvPr>
            <p:ph sz="half" idx="1"/>
          </p:nvPr>
        </p:nvSpPr>
        <p:spPr>
          <a:xfrm>
            <a:off x="457200" y="1766027"/>
            <a:ext cx="2987285" cy="3896051"/>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2"/>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9" name="Slide Number Placeholder 3"/>
          <p:cNvSpPr>
            <a:spLocks noGrp="1"/>
          </p:cNvSpPr>
          <p:nvPr>
            <p:ph type="sldNum" sz="quarter" idx="14"/>
          </p:nvPr>
        </p:nvSpPr>
        <p:spPr/>
        <p:txBody>
          <a:bodyPr/>
          <a:lstStyle>
            <a:lvl1pPr>
              <a:defRPr/>
            </a:lvl1pPr>
          </a:lstStyle>
          <a:p>
            <a:pPr>
              <a:defRPr/>
            </a:pPr>
            <a:fld id="{422EEF1A-AF12-44BB-AD99-BFA50D15DB59}"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and Note Card">
    <p:spTree>
      <p:nvGrpSpPr>
        <p:cNvPr id="1" name=""/>
        <p:cNvGrpSpPr/>
        <p:nvPr/>
      </p:nvGrpSpPr>
      <p:grpSpPr>
        <a:xfrm>
          <a:off x="0" y="0"/>
          <a:ext cx="0" cy="0"/>
          <a:chOff x="0" y="0"/>
          <a:chExt cx="0" cy="0"/>
        </a:xfrm>
      </p:grpSpPr>
      <p:pic>
        <p:nvPicPr>
          <p:cNvPr id="5" name="Picture 9" descr="note_card_2.png"/>
          <p:cNvPicPr>
            <a:picLocks noChangeAspect="1"/>
          </p:cNvPicPr>
          <p:nvPr userDrawn="1"/>
        </p:nvPicPr>
        <p:blipFill>
          <a:blip r:embed="rId2" cstate="print">
            <a:lum contrast="-10000"/>
          </a:blip>
          <a:srcRect/>
          <a:stretch>
            <a:fillRect/>
          </a:stretch>
        </p:blipFill>
        <p:spPr bwMode="auto">
          <a:xfrm rot="153078">
            <a:off x="4705350" y="2141538"/>
            <a:ext cx="3576638" cy="2709862"/>
          </a:xfrm>
          <a:prstGeom prst="rect">
            <a:avLst/>
          </a:prstGeom>
          <a:noFill/>
          <a:ln w="9525">
            <a:noFill/>
            <a:miter lim="800000"/>
            <a:headEnd/>
            <a:tailEnd/>
          </a:ln>
        </p:spPr>
      </p:pic>
      <p:pic>
        <p:nvPicPr>
          <p:cNvPr id="7" name="Picture 10" descr="background-border2.png"/>
          <p:cNvPicPr>
            <a:picLocks noChangeAspect="1"/>
          </p:cNvPicPr>
          <p:nvPr userDrawn="1"/>
        </p:nvPicPr>
        <p:blipFill>
          <a:blip r:embed="rId3" cstate="print">
            <a:lum contrast="-6000"/>
          </a:blip>
          <a:srcRect/>
          <a:stretch>
            <a:fillRect/>
          </a:stretch>
        </p:blipFill>
        <p:spPr bwMode="auto">
          <a:xfrm rot="151312" flipH="1">
            <a:off x="82550" y="1481138"/>
            <a:ext cx="5272088" cy="418147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2"/>
          </p:nvPr>
        </p:nvSpPr>
        <p:spPr>
          <a:xfrm rot="153078">
            <a:off x="5188290" y="2455628"/>
            <a:ext cx="2739408" cy="2047006"/>
          </a:xfrm>
        </p:spPr>
        <p:txBody>
          <a:bodyPr>
            <a:noAutofit/>
          </a:bodyPr>
          <a:lstStyle>
            <a:lvl1pPr marL="0" indent="0">
              <a:buNone/>
              <a:defRPr sz="2000" baseline="0">
                <a:solidFill>
                  <a:srgbClr val="6D6E70"/>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8" name="Picture Placeholder 14"/>
          <p:cNvSpPr>
            <a:spLocks noGrp="1"/>
          </p:cNvSpPr>
          <p:nvPr>
            <p:ph type="pic" sz="quarter" idx="13"/>
          </p:nvPr>
        </p:nvSpPr>
        <p:spPr>
          <a:xfrm rot="21444880">
            <a:off x="772580" y="2048709"/>
            <a:ext cx="3960428" cy="2986050"/>
          </a:xfrm>
        </p:spPr>
        <p:txBody>
          <a:bodyPr rtlCol="0">
            <a:normAutofit/>
          </a:bodyPr>
          <a:lstStyle>
            <a:lvl1pPr marL="0">
              <a:buNone/>
              <a:defRPr/>
            </a:lvl1pPr>
          </a:lstStyle>
          <a:p>
            <a:pPr lvl="0"/>
            <a:r>
              <a:rPr lang="en-US" noProof="0"/>
              <a:t>Drag picture to placeholder or click icon to add</a:t>
            </a:r>
          </a:p>
        </p:txBody>
      </p:sp>
      <p:sp>
        <p:nvSpPr>
          <p:cNvPr id="9" name="Footer Placeholder 2"/>
          <p:cNvSpPr>
            <a:spLocks noGrp="1"/>
          </p:cNvSpPr>
          <p:nvPr>
            <p:ph type="ftr" sz="quarter" idx="14"/>
          </p:nvPr>
        </p:nvSpPr>
        <p:spPr/>
        <p:txBody>
          <a:bodyPr/>
          <a:lstStyle>
            <a:lvl1pPr>
              <a:defRPr/>
            </a:lvl1pPr>
          </a:lstStyle>
          <a:p>
            <a:pPr>
              <a:defRPr/>
            </a:pPr>
            <a:r>
              <a:rPr lang="en-US">
                <a:solidFill>
                  <a:prstClr val="black">
                    <a:tint val="75000"/>
                  </a:prstClr>
                </a:solidFill>
              </a:rPr>
              <a:t>Silicon Valley Chapter</a:t>
            </a:r>
          </a:p>
        </p:txBody>
      </p:sp>
      <p:sp>
        <p:nvSpPr>
          <p:cNvPr id="10" name="Slide Number Placeholder 3"/>
          <p:cNvSpPr>
            <a:spLocks noGrp="1"/>
          </p:cNvSpPr>
          <p:nvPr>
            <p:ph type="sldNum" sz="quarter" idx="15"/>
          </p:nvPr>
        </p:nvSpPr>
        <p:spPr/>
        <p:txBody>
          <a:bodyPr/>
          <a:lstStyle>
            <a:lvl1pPr>
              <a:defRPr/>
            </a:lvl1pPr>
          </a:lstStyle>
          <a:p>
            <a:pPr>
              <a:defRPr/>
            </a:pPr>
            <a:fld id="{4366FECC-8ED2-49DC-B281-BBF62EE4DE3E}"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Picture Placeholder 14"/>
          <p:cNvSpPr>
            <a:spLocks noGrp="1"/>
          </p:cNvSpPr>
          <p:nvPr>
            <p:ph type="pic" sz="quarter" idx="12"/>
          </p:nvPr>
        </p:nvSpPr>
        <p:spPr>
          <a:xfrm rot="21575839">
            <a:off x="4991445" y="1765338"/>
            <a:ext cx="3694928" cy="3915400"/>
          </a:xfrm>
          <a:ln>
            <a:noFill/>
          </a:ln>
        </p:spPr>
        <p:txBody>
          <a:bodyPr rtlCol="0">
            <a:normAutofit/>
          </a:bodyPr>
          <a:lstStyle>
            <a:lvl1pPr marL="0">
              <a:buNone/>
              <a:defRPr baseline="0"/>
            </a:lvl1pPr>
          </a:lstStyle>
          <a:p>
            <a:pPr lvl="0"/>
            <a:r>
              <a:rPr lang="en-US" noProof="0"/>
              <a:t>Drag picture to placeholder or click icon to add</a:t>
            </a:r>
          </a:p>
        </p:txBody>
      </p:sp>
      <p:sp>
        <p:nvSpPr>
          <p:cNvPr id="6" name="Content Placeholder 2"/>
          <p:cNvSpPr>
            <a:spLocks noGrp="1"/>
          </p:cNvSpPr>
          <p:nvPr>
            <p:ph sz="half" idx="1"/>
          </p:nvPr>
        </p:nvSpPr>
        <p:spPr>
          <a:xfrm>
            <a:off x="457200" y="1766028"/>
            <a:ext cx="4038600" cy="3927646"/>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8" name="Slide Number Placeholder 8"/>
          <p:cNvSpPr>
            <a:spLocks noGrp="1"/>
          </p:cNvSpPr>
          <p:nvPr>
            <p:ph type="sldNum" sz="quarter" idx="14"/>
          </p:nvPr>
        </p:nvSpPr>
        <p:spPr/>
        <p:txBody>
          <a:bodyPr/>
          <a:lstStyle>
            <a:lvl1pPr>
              <a:defRPr/>
            </a:lvl1pPr>
          </a:lstStyle>
          <a:p>
            <a:pPr>
              <a:defRPr/>
            </a:pPr>
            <a:fld id="{D6D83A86-3B8E-404C-9696-95C9B317840C}"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orz Image">
    <p:spTree>
      <p:nvGrpSpPr>
        <p:cNvPr id="1" name=""/>
        <p:cNvGrpSpPr/>
        <p:nvPr/>
      </p:nvGrpSpPr>
      <p:grpSpPr>
        <a:xfrm>
          <a:off x="0" y="0"/>
          <a:ext cx="0" cy="0"/>
          <a:chOff x="0" y="0"/>
          <a:chExt cx="0" cy="0"/>
        </a:xfrm>
      </p:grpSpPr>
      <p:pic>
        <p:nvPicPr>
          <p:cNvPr id="4" name="Picture 9" descr="background-border2.png"/>
          <p:cNvPicPr>
            <a:picLocks noChangeAspect="1"/>
          </p:cNvPicPr>
          <p:nvPr userDrawn="1"/>
        </p:nvPicPr>
        <p:blipFill>
          <a:blip r:embed="rId2" cstate="print">
            <a:lum contrast="-6000"/>
          </a:blip>
          <a:srcRect/>
          <a:stretch>
            <a:fillRect/>
          </a:stretch>
        </p:blipFill>
        <p:spPr bwMode="auto">
          <a:xfrm rot="281056" flipH="1">
            <a:off x="1423988" y="1192213"/>
            <a:ext cx="6153150" cy="487997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Picture Placeholder 14"/>
          <p:cNvSpPr>
            <a:spLocks noGrp="1"/>
          </p:cNvSpPr>
          <p:nvPr>
            <p:ph type="pic" sz="quarter" idx="12"/>
          </p:nvPr>
        </p:nvSpPr>
        <p:spPr>
          <a:xfrm>
            <a:off x="2256373" y="1881275"/>
            <a:ext cx="4566426" cy="3456028"/>
          </a:xfrm>
        </p:spPr>
        <p:txBody>
          <a:bodyPr rtlCol="0">
            <a:normAutofit/>
          </a:bodyPr>
          <a:lstStyle>
            <a:lvl1pPr marL="0" indent="0">
              <a:buNone/>
              <a:defRPr/>
            </a:lvl1pPr>
          </a:lstStyle>
          <a:p>
            <a:pPr lvl="0"/>
            <a:r>
              <a:rPr lang="en-US" noProof="0"/>
              <a:t>Drag picture to placeholder or click icon to add</a:t>
            </a:r>
          </a:p>
        </p:txBody>
      </p:sp>
      <p:sp>
        <p:nvSpPr>
          <p:cNvPr id="5" name="Footer Placeholder 2"/>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7" name="Slide Number Placeholder 3"/>
          <p:cNvSpPr>
            <a:spLocks noGrp="1"/>
          </p:cNvSpPr>
          <p:nvPr>
            <p:ph type="sldNum" sz="quarter" idx="14"/>
          </p:nvPr>
        </p:nvSpPr>
        <p:spPr/>
        <p:txBody>
          <a:bodyPr/>
          <a:lstStyle>
            <a:lvl1pPr>
              <a:defRPr/>
            </a:lvl1pPr>
          </a:lstStyle>
          <a:p>
            <a:pPr>
              <a:defRPr/>
            </a:pPr>
            <a:fld id="{9ABA96A9-C021-4F28-80D3-0420204E4504}"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ertical Image">
    <p:spTree>
      <p:nvGrpSpPr>
        <p:cNvPr id="1" name=""/>
        <p:cNvGrpSpPr/>
        <p:nvPr/>
      </p:nvGrpSpPr>
      <p:grpSpPr>
        <a:xfrm>
          <a:off x="0" y="0"/>
          <a:ext cx="0" cy="0"/>
          <a:chOff x="0" y="0"/>
          <a:chExt cx="0" cy="0"/>
        </a:xfrm>
      </p:grpSpPr>
      <p:pic>
        <p:nvPicPr>
          <p:cNvPr id="4" name="Picture 9" descr="Photo_border_sq.psd"/>
          <p:cNvPicPr>
            <a:picLocks noChangeAspect="1"/>
          </p:cNvPicPr>
          <p:nvPr userDrawn="1"/>
        </p:nvPicPr>
        <p:blipFill>
          <a:blip r:embed="rId2" cstate="print">
            <a:lum contrast="-6000"/>
          </a:blip>
          <a:srcRect/>
          <a:stretch>
            <a:fillRect/>
          </a:stretch>
        </p:blipFill>
        <p:spPr bwMode="auto">
          <a:xfrm>
            <a:off x="2405063" y="1352550"/>
            <a:ext cx="4740275" cy="4548188"/>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Picture Placeholder 14"/>
          <p:cNvSpPr>
            <a:spLocks noGrp="1"/>
          </p:cNvSpPr>
          <p:nvPr>
            <p:ph type="pic" sz="quarter" idx="12"/>
          </p:nvPr>
        </p:nvSpPr>
        <p:spPr>
          <a:xfrm rot="21575839">
            <a:off x="2892842" y="1824092"/>
            <a:ext cx="3474426" cy="3489183"/>
          </a:xfrm>
          <a:ln>
            <a:noFill/>
          </a:ln>
        </p:spPr>
        <p:txBody>
          <a:bodyPr rtlCol="0">
            <a:normAutofit/>
          </a:bodyPr>
          <a:lstStyle>
            <a:lvl1pPr marL="0">
              <a:buNone/>
              <a:defRPr/>
            </a:lvl1pPr>
          </a:lstStyle>
          <a:p>
            <a:pPr lvl="0"/>
            <a:r>
              <a:rPr lang="en-US" noProof="0"/>
              <a:t>Drag picture to placeholder or click icon to add</a:t>
            </a:r>
          </a:p>
        </p:txBody>
      </p:sp>
      <p:sp>
        <p:nvSpPr>
          <p:cNvPr id="5" name="Footer Placeholder 2"/>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7" name="Slide Number Placeholder 3"/>
          <p:cNvSpPr>
            <a:spLocks noGrp="1"/>
          </p:cNvSpPr>
          <p:nvPr>
            <p:ph type="sldNum" sz="quarter" idx="14"/>
          </p:nvPr>
        </p:nvSpPr>
        <p:spPr/>
        <p:txBody>
          <a:bodyPr/>
          <a:lstStyle>
            <a:lvl1pPr>
              <a:defRPr/>
            </a:lvl1pPr>
          </a:lstStyle>
          <a:p>
            <a:pPr>
              <a:defRPr/>
            </a:pPr>
            <a:fld id="{CE3B2C9C-9CE9-4D48-8A19-C65B893A49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sz="half" idx="1"/>
          </p:nvPr>
        </p:nvSpPr>
        <p:spPr>
          <a:xfrm>
            <a:off x="457200" y="1600200"/>
            <a:ext cx="4038600" cy="4115075"/>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half" idx="2"/>
          </p:nvPr>
        </p:nvSpPr>
        <p:spPr>
          <a:xfrm>
            <a:off x="4648200" y="1600200"/>
            <a:ext cx="4038600" cy="4115076"/>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10"/>
          </p:nvPr>
        </p:nvSpPr>
        <p:spPr/>
        <p:txBody>
          <a:bodyPr/>
          <a:lstStyle>
            <a:lvl1pPr>
              <a:defRPr/>
            </a:lvl1pPr>
          </a:lstStyle>
          <a:p>
            <a:pPr>
              <a:defRPr/>
            </a:pPr>
            <a:r>
              <a:rPr lang="en-US">
                <a:solidFill>
                  <a:prstClr val="black">
                    <a:tint val="75000"/>
                  </a:prstClr>
                </a:solidFill>
              </a:rPr>
              <a:t>Silicon Valley Chapter</a:t>
            </a:r>
          </a:p>
        </p:txBody>
      </p:sp>
      <p:sp>
        <p:nvSpPr>
          <p:cNvPr id="8" name="Slide Number Placeholder 8"/>
          <p:cNvSpPr>
            <a:spLocks noGrp="1"/>
          </p:cNvSpPr>
          <p:nvPr>
            <p:ph type="sldNum" sz="quarter" idx="11"/>
          </p:nvPr>
        </p:nvSpPr>
        <p:spPr/>
        <p:txBody>
          <a:bodyPr/>
          <a:lstStyle>
            <a:lvl1pPr>
              <a:defRPr/>
            </a:lvl1pPr>
          </a:lstStyle>
          <a:p>
            <a:pPr>
              <a:defRPr/>
            </a:pPr>
            <a:fld id="{C86E1D3B-B4E8-40A3-BF0C-1494C6C6B01E}"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te Card">
    <p:spTree>
      <p:nvGrpSpPr>
        <p:cNvPr id="1" name=""/>
        <p:cNvGrpSpPr/>
        <p:nvPr/>
      </p:nvGrpSpPr>
      <p:grpSpPr>
        <a:xfrm>
          <a:off x="0" y="0"/>
          <a:ext cx="0" cy="0"/>
          <a:chOff x="0" y="0"/>
          <a:chExt cx="0" cy="0"/>
        </a:xfrm>
      </p:grpSpPr>
      <p:pic>
        <p:nvPicPr>
          <p:cNvPr id="4" name="Picture 9" descr="note_card_2.png"/>
          <p:cNvPicPr>
            <a:picLocks noChangeAspect="1"/>
          </p:cNvPicPr>
          <p:nvPr userDrawn="1"/>
        </p:nvPicPr>
        <p:blipFill>
          <a:blip r:embed="rId2" cstate="print">
            <a:lum contrast="-10000"/>
          </a:blip>
          <a:srcRect/>
          <a:stretch>
            <a:fillRect/>
          </a:stretch>
        </p:blipFill>
        <p:spPr bwMode="auto">
          <a:xfrm>
            <a:off x="2032000" y="1938338"/>
            <a:ext cx="5137150" cy="298132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Text Placeholder 11"/>
          <p:cNvSpPr>
            <a:spLocks noGrp="1"/>
          </p:cNvSpPr>
          <p:nvPr>
            <p:ph type="body" sz="quarter" idx="12"/>
          </p:nvPr>
        </p:nvSpPr>
        <p:spPr>
          <a:xfrm>
            <a:off x="2250469" y="2567957"/>
            <a:ext cx="4669476" cy="1722086"/>
          </a:xfrm>
        </p:spPr>
        <p:txBody>
          <a:bodyPr anchor="ctr"/>
          <a:lstStyle>
            <a:lvl1pPr marL="0" indent="0" algn="ctr">
              <a:buNone/>
              <a:defRPr/>
            </a:lvl1pPr>
          </a:lstStyle>
          <a:p>
            <a:pPr lvl="0"/>
            <a:r>
              <a:rPr lang="en-US"/>
              <a:t>Click to edit Master text styles</a:t>
            </a:r>
          </a:p>
        </p:txBody>
      </p:sp>
      <p:sp>
        <p:nvSpPr>
          <p:cNvPr id="5" name="Footer Placeholder 2"/>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7" name="Slide Number Placeholder 3"/>
          <p:cNvSpPr>
            <a:spLocks noGrp="1"/>
          </p:cNvSpPr>
          <p:nvPr>
            <p:ph type="sldNum" sz="quarter" idx="14"/>
          </p:nvPr>
        </p:nvSpPr>
        <p:spPr/>
        <p:txBody>
          <a:bodyPr/>
          <a:lstStyle>
            <a:lvl1pPr>
              <a:defRPr/>
            </a:lvl1pPr>
          </a:lstStyle>
          <a:p>
            <a:pPr>
              <a:defRPr/>
            </a:pPr>
            <a:fld id="{890569B2-9C11-4B3C-8247-5FF2064F81CD}"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Note Cards">
    <p:spTree>
      <p:nvGrpSpPr>
        <p:cNvPr id="1" name=""/>
        <p:cNvGrpSpPr/>
        <p:nvPr/>
      </p:nvGrpSpPr>
      <p:grpSpPr>
        <a:xfrm>
          <a:off x="0" y="0"/>
          <a:ext cx="0" cy="0"/>
          <a:chOff x="0" y="0"/>
          <a:chExt cx="0" cy="0"/>
        </a:xfrm>
      </p:grpSpPr>
      <p:pic>
        <p:nvPicPr>
          <p:cNvPr id="5" name="Picture 9" descr="note_card_2.png"/>
          <p:cNvPicPr>
            <a:picLocks noChangeAspect="1"/>
          </p:cNvPicPr>
          <p:nvPr userDrawn="1"/>
        </p:nvPicPr>
        <p:blipFill>
          <a:blip r:embed="rId2" cstate="print">
            <a:lum contrast="-10000"/>
          </a:blip>
          <a:srcRect/>
          <a:stretch>
            <a:fillRect/>
          </a:stretch>
        </p:blipFill>
        <p:spPr bwMode="auto">
          <a:xfrm>
            <a:off x="376238" y="2044700"/>
            <a:ext cx="4149725" cy="3146425"/>
          </a:xfrm>
          <a:prstGeom prst="rect">
            <a:avLst/>
          </a:prstGeom>
          <a:noFill/>
          <a:ln w="9525">
            <a:noFill/>
            <a:miter lim="800000"/>
            <a:headEnd/>
            <a:tailEnd/>
          </a:ln>
        </p:spPr>
      </p:pic>
      <p:pic>
        <p:nvPicPr>
          <p:cNvPr id="7" name="Picture 10" descr="note_card_2.png"/>
          <p:cNvPicPr>
            <a:picLocks noChangeAspect="1"/>
          </p:cNvPicPr>
          <p:nvPr userDrawn="1"/>
        </p:nvPicPr>
        <p:blipFill>
          <a:blip r:embed="rId2" cstate="print">
            <a:lum contrast="-10000"/>
          </a:blip>
          <a:srcRect/>
          <a:stretch>
            <a:fillRect/>
          </a:stretch>
        </p:blipFill>
        <p:spPr bwMode="auto">
          <a:xfrm>
            <a:off x="4756150" y="2044700"/>
            <a:ext cx="4149725" cy="314642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Text Placeholder 11"/>
          <p:cNvSpPr>
            <a:spLocks noGrp="1"/>
          </p:cNvSpPr>
          <p:nvPr>
            <p:ph type="body" sz="quarter" idx="12"/>
          </p:nvPr>
        </p:nvSpPr>
        <p:spPr>
          <a:xfrm>
            <a:off x="646550" y="2397160"/>
            <a:ext cx="3579090" cy="2176136"/>
          </a:xfrm>
        </p:spPr>
        <p:txBody>
          <a:bodyPr/>
          <a:lstStyle>
            <a:lvl1pPr marL="0" indent="0">
              <a:buNone/>
              <a:defRPr/>
            </a:lvl1pPr>
          </a:lstStyle>
          <a:p>
            <a:pPr lvl="0"/>
            <a:r>
              <a:rPr lang="en-US"/>
              <a:t>Click to edit Master text styles</a:t>
            </a:r>
          </a:p>
        </p:txBody>
      </p:sp>
      <p:sp>
        <p:nvSpPr>
          <p:cNvPr id="8" name="Text Placeholder 11"/>
          <p:cNvSpPr>
            <a:spLocks noGrp="1"/>
          </p:cNvSpPr>
          <p:nvPr>
            <p:ph type="body" sz="quarter" idx="13"/>
          </p:nvPr>
        </p:nvSpPr>
        <p:spPr>
          <a:xfrm>
            <a:off x="5026895" y="2397160"/>
            <a:ext cx="3579090" cy="2176136"/>
          </a:xfrm>
        </p:spPr>
        <p:txBody>
          <a:bodyPr/>
          <a:lstStyle>
            <a:lvl1pPr marL="0" indent="0">
              <a:buNone/>
              <a:defRPr/>
            </a:lvl1pPr>
          </a:lstStyle>
          <a:p>
            <a:pPr lvl="0"/>
            <a:r>
              <a:rPr lang="en-US"/>
              <a:t>Click to edit Master text styles</a:t>
            </a:r>
          </a:p>
        </p:txBody>
      </p:sp>
      <p:sp>
        <p:nvSpPr>
          <p:cNvPr id="9" name="Footer Placeholder 2"/>
          <p:cNvSpPr>
            <a:spLocks noGrp="1"/>
          </p:cNvSpPr>
          <p:nvPr>
            <p:ph type="ftr" sz="quarter" idx="14"/>
          </p:nvPr>
        </p:nvSpPr>
        <p:spPr/>
        <p:txBody>
          <a:bodyPr/>
          <a:lstStyle>
            <a:lvl1pPr>
              <a:defRPr/>
            </a:lvl1pPr>
          </a:lstStyle>
          <a:p>
            <a:pPr>
              <a:defRPr/>
            </a:pPr>
            <a:r>
              <a:rPr lang="en-US">
                <a:solidFill>
                  <a:prstClr val="black">
                    <a:tint val="75000"/>
                  </a:prstClr>
                </a:solidFill>
              </a:rPr>
              <a:t>Silicon Valley Chapter</a:t>
            </a:r>
          </a:p>
        </p:txBody>
      </p:sp>
      <p:sp>
        <p:nvSpPr>
          <p:cNvPr id="10" name="Slide Number Placeholder 3"/>
          <p:cNvSpPr>
            <a:spLocks noGrp="1"/>
          </p:cNvSpPr>
          <p:nvPr>
            <p:ph type="sldNum" sz="quarter" idx="15"/>
          </p:nvPr>
        </p:nvSpPr>
        <p:spPr/>
        <p:txBody>
          <a:bodyPr/>
          <a:lstStyle>
            <a:lvl1pPr>
              <a:defRPr/>
            </a:lvl1pPr>
          </a:lstStyle>
          <a:p>
            <a:pPr>
              <a:defRPr/>
            </a:pPr>
            <a:fld id="{104145F7-3FE0-4053-8DE8-40F308911090}"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hart Placeholder 3"/>
          <p:cNvSpPr>
            <a:spLocks noGrp="1"/>
          </p:cNvSpPr>
          <p:nvPr>
            <p:ph type="chart" sz="quarter" idx="12"/>
          </p:nvPr>
        </p:nvSpPr>
        <p:spPr>
          <a:xfrm>
            <a:off x="1214495" y="1743430"/>
            <a:ext cx="6718391" cy="3780248"/>
          </a:xfrm>
        </p:spPr>
        <p:txBody>
          <a:bodyPr rtlCol="0">
            <a:normAutofit/>
          </a:bodyPr>
          <a:lstStyle/>
          <a:p>
            <a:pPr lvl="0"/>
            <a:endParaRPr lang="en-US" noProof="0"/>
          </a:p>
        </p:txBody>
      </p:sp>
      <p:sp>
        <p:nvSpPr>
          <p:cNvPr id="4" name="Footer Placeholder 3"/>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6" name="Slide Number Placeholder 8"/>
          <p:cNvSpPr>
            <a:spLocks noGrp="1"/>
          </p:cNvSpPr>
          <p:nvPr>
            <p:ph type="sldNum" sz="quarter" idx="14"/>
          </p:nvPr>
        </p:nvSpPr>
        <p:spPr/>
        <p:txBody>
          <a:bodyPr/>
          <a:lstStyle>
            <a:lvl1pPr>
              <a:defRPr/>
            </a:lvl1pPr>
          </a:lstStyle>
          <a:p>
            <a:pPr>
              <a:defRPr/>
            </a:pPr>
            <a:fld id="{D3FFE9EE-BD4A-4D5B-9203-3AC55172D3EE}"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r>
              <a:rPr lang="en-US">
                <a:solidFill>
                  <a:prstClr val="black">
                    <a:tint val="75000"/>
                  </a:prstClr>
                </a:solidFill>
              </a:rPr>
              <a:t>Silicon Valley Chapter</a:t>
            </a:r>
          </a:p>
        </p:txBody>
      </p:sp>
      <p:sp>
        <p:nvSpPr>
          <p:cNvPr id="4" name="Slide Number Placeholder 8"/>
          <p:cNvSpPr>
            <a:spLocks noGrp="1"/>
          </p:cNvSpPr>
          <p:nvPr>
            <p:ph type="sldNum" sz="quarter" idx="11"/>
          </p:nvPr>
        </p:nvSpPr>
        <p:spPr/>
        <p:txBody>
          <a:bodyPr/>
          <a:lstStyle>
            <a:lvl1pPr>
              <a:defRPr/>
            </a:lvl1pPr>
          </a:lstStyle>
          <a:p>
            <a:pPr>
              <a:defRPr/>
            </a:pPr>
            <a:fld id="{30486EC5-75F8-495B-A6EC-EE80EB55D97E}"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ea typeface="Geneva" pitchFamily="121" charset="-128"/>
                <a:cs typeface="+mn-cs"/>
              </a:defRPr>
            </a:lvl1pPr>
          </a:lstStyle>
          <a:p>
            <a:pPr defTabSz="457200" fontAlgn="base">
              <a:spcBef>
                <a:spcPct val="0"/>
              </a:spcBef>
              <a:spcAft>
                <a:spcPct val="0"/>
              </a:spcAft>
              <a:defRPr/>
            </a:pPr>
            <a:fld id="{1232AACE-1E6B-481B-9EC0-90D433385A16}" type="datetime1">
              <a:rPr lang="en-US" smtClean="0">
                <a:solidFill>
                  <a:prstClr val="black"/>
                </a:solidFill>
              </a:rPr>
              <a:pPr defTabSz="457200" fontAlgn="base">
                <a:spcBef>
                  <a:spcPct val="0"/>
                </a:spcBef>
                <a:spcAft>
                  <a:spcPct val="0"/>
                </a:spcAft>
                <a:defRPr/>
              </a:pPr>
              <a:t>1/15/2019</a:t>
            </a:fld>
            <a:endParaRPr lang="en-US">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Silicon Valley Chapter</a:t>
            </a:r>
          </a:p>
        </p:txBody>
      </p:sp>
      <p:sp>
        <p:nvSpPr>
          <p:cNvPr id="4" name="Slide Number Placeholder 5"/>
          <p:cNvSpPr>
            <a:spLocks noGrp="1"/>
          </p:cNvSpPr>
          <p:nvPr>
            <p:ph type="sldNum" sz="quarter" idx="12"/>
          </p:nvPr>
        </p:nvSpPr>
        <p:spPr/>
        <p:txBody>
          <a:bodyPr/>
          <a:lstStyle>
            <a:lvl1pPr>
              <a:defRPr/>
            </a:lvl1pPr>
          </a:lstStyle>
          <a:p>
            <a:pPr>
              <a:defRPr/>
            </a:pPr>
            <a:fld id="{91A48E80-0032-43F4-ABC9-4786A5170B91}"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cxnSp>
        <p:nvCxnSpPr>
          <p:cNvPr id="3" name="Straight Connector 2"/>
          <p:cNvCxnSpPr/>
          <p:nvPr/>
        </p:nvCxnSpPr>
        <p:spPr>
          <a:xfrm>
            <a:off x="228600" y="5943600"/>
            <a:ext cx="86868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228600" y="5943600"/>
            <a:ext cx="86868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228600" y="5943600"/>
            <a:ext cx="86868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457200" y="2161032"/>
            <a:ext cx="8229600" cy="1622425"/>
          </a:xfrm>
          <a:prstGeom prst="rect">
            <a:avLst/>
          </a:prstGeom>
        </p:spPr>
        <p:txBody>
          <a:bodyPr>
            <a:normAutofit/>
          </a:bodyPr>
          <a:lstStyle>
            <a:lvl1pPr algn="l">
              <a:defRPr sz="3200" b="1">
                <a:solidFill>
                  <a:schemeClr val="tx1"/>
                </a:solidFill>
                <a:latin typeface="+mn-lt"/>
                <a:cs typeface="Arial" pitchFamily="34" charset="0"/>
              </a:defRPr>
            </a:lvl1pPr>
          </a:lstStyle>
          <a:p>
            <a:r>
              <a:rPr lang="en-US"/>
              <a:t>Click to edit Master title style</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6 Title and Content">
    <p:spTree>
      <p:nvGrpSpPr>
        <p:cNvPr id="1" name=""/>
        <p:cNvGrpSpPr/>
        <p:nvPr/>
      </p:nvGrpSpPr>
      <p:grpSpPr>
        <a:xfrm>
          <a:off x="0" y="0"/>
          <a:ext cx="0" cy="0"/>
          <a:chOff x="0" y="0"/>
          <a:chExt cx="0" cy="0"/>
        </a:xfrm>
      </p:grpSpPr>
      <p:cxnSp>
        <p:nvCxnSpPr>
          <p:cNvPr id="4" name="Straight Connector 3"/>
          <p:cNvCxnSpPr/>
          <p:nvPr/>
        </p:nvCxnSpPr>
        <p:spPr>
          <a:xfrm>
            <a:off x="228600" y="5943600"/>
            <a:ext cx="86868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0"/>
            <a:ext cx="9144000" cy="685800"/>
          </a:xfrm>
          <a:prstGeom prst="rect">
            <a:avLst/>
          </a:prstGeom>
          <a:solidFill>
            <a:srgbClr val="ED1B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TextBox 5"/>
          <p:cNvSpPr txBox="1"/>
          <p:nvPr userDrawn="1"/>
        </p:nvSpPr>
        <p:spPr>
          <a:xfrm>
            <a:off x="247650" y="6215063"/>
            <a:ext cx="8667750" cy="261937"/>
          </a:xfrm>
          <a:prstGeom prst="rect">
            <a:avLst/>
          </a:prstGeom>
          <a:noFill/>
        </p:spPr>
        <p:txBody>
          <a:bodyPr>
            <a:spAutoFit/>
          </a:bodyPr>
          <a:lstStyle/>
          <a:p>
            <a:pPr algn="r" defTabSz="457200" fontAlgn="base">
              <a:spcBef>
                <a:spcPct val="0"/>
              </a:spcBef>
              <a:spcAft>
                <a:spcPct val="0"/>
              </a:spcAft>
              <a:defRPr/>
            </a:pPr>
            <a:fld id="{856B9BCB-360E-4916-8695-3C433931DDA4}" type="slidenum">
              <a:rPr lang="en-US" sz="1100">
                <a:solidFill>
                  <a:prstClr val="black">
                    <a:lumMod val="75000"/>
                    <a:lumOff val="25000"/>
                  </a:prstClr>
                </a:solidFill>
                <a:ea typeface="Geneva" pitchFamily="121" charset="-128"/>
              </a:rPr>
              <a:pPr algn="r" defTabSz="457200" fontAlgn="base">
                <a:spcBef>
                  <a:spcPct val="0"/>
                </a:spcBef>
                <a:spcAft>
                  <a:spcPct val="0"/>
                </a:spcAft>
                <a:defRPr/>
              </a:pPr>
              <a:t>‹#›</a:t>
            </a:fld>
            <a:endParaRPr lang="en-US" sz="1100">
              <a:solidFill>
                <a:prstClr val="black">
                  <a:lumMod val="75000"/>
                  <a:lumOff val="25000"/>
                </a:prstClr>
              </a:solidFill>
              <a:ea typeface="Geneva" pitchFamily="121" charset="-128"/>
            </a:endParaRPr>
          </a:p>
        </p:txBody>
      </p:sp>
      <p:pic>
        <p:nvPicPr>
          <p:cNvPr id="8" name="Picture 13"/>
          <p:cNvPicPr>
            <a:picLocks noChangeAspect="1"/>
          </p:cNvPicPr>
          <p:nvPr userDrawn="1"/>
        </p:nvPicPr>
        <p:blipFill>
          <a:blip r:embed="rId2" cstate="print"/>
          <a:srcRect l="6516"/>
          <a:stretch>
            <a:fillRect/>
          </a:stretch>
        </p:blipFill>
        <p:spPr bwMode="auto">
          <a:xfrm>
            <a:off x="228600" y="5826125"/>
            <a:ext cx="2765425" cy="1039813"/>
          </a:xfrm>
          <a:prstGeom prst="rect">
            <a:avLst/>
          </a:prstGeom>
          <a:noFill/>
          <a:ln w="9525">
            <a:noFill/>
            <a:miter lim="800000"/>
            <a:headEnd/>
            <a:tailEnd/>
          </a:ln>
        </p:spPr>
      </p:pic>
      <p:sp>
        <p:nvSpPr>
          <p:cNvPr id="7" name="Title 1"/>
          <p:cNvSpPr>
            <a:spLocks noGrp="1"/>
          </p:cNvSpPr>
          <p:nvPr>
            <p:ph type="title"/>
          </p:nvPr>
        </p:nvSpPr>
        <p:spPr>
          <a:xfrm>
            <a:off x="457200" y="685800"/>
            <a:ext cx="8229600" cy="609600"/>
          </a:xfrm>
          <a:prstGeom prst="rect">
            <a:avLst/>
          </a:prstGeom>
        </p:spPr>
        <p:txBody>
          <a:bodyPr>
            <a:normAutofit/>
          </a:bodyPr>
          <a:lstStyle>
            <a:lvl1pPr algn="l">
              <a:defRPr sz="2800" b="1">
                <a:latin typeface="+mj-lt"/>
                <a:cs typeface="Arial" pitchFamily="34" charset="0"/>
              </a:defRPr>
            </a:lvl1pPr>
          </a:lstStyle>
          <a:p>
            <a:r>
              <a:rPr lang="en-US"/>
              <a:t>Click to edit Master title style</a:t>
            </a:r>
          </a:p>
        </p:txBody>
      </p:sp>
      <p:sp>
        <p:nvSpPr>
          <p:cNvPr id="11" name="Content Placeholder 2"/>
          <p:cNvSpPr>
            <a:spLocks noGrp="1"/>
          </p:cNvSpPr>
          <p:nvPr>
            <p:ph idx="1"/>
          </p:nvPr>
        </p:nvSpPr>
        <p:spPr>
          <a:xfrm>
            <a:off x="457200" y="1371600"/>
            <a:ext cx="8229600" cy="4602163"/>
          </a:xfrm>
          <a:prstGeom prst="rect">
            <a:avLst/>
          </a:prstGeom>
        </p:spPr>
        <p:txBody>
          <a:bodyPr>
            <a:normAutofit/>
          </a:bodyPr>
          <a:lstStyle>
            <a:lvl1pPr algn="l">
              <a:lnSpc>
                <a:spcPct val="100000"/>
              </a:lnSpc>
              <a:spcAft>
                <a:spcPts val="480"/>
              </a:spcAft>
              <a:defRPr sz="1400">
                <a:solidFill>
                  <a:schemeClr val="tx1">
                    <a:lumMod val="75000"/>
                    <a:lumOff val="25000"/>
                  </a:schemeClr>
                </a:solidFill>
                <a:latin typeface="+mn-lt"/>
                <a:cs typeface="Arial" pitchFamily="34" charset="0"/>
              </a:defRPr>
            </a:lvl1pPr>
            <a:lvl2pPr algn="l">
              <a:lnSpc>
                <a:spcPct val="100000"/>
              </a:lnSpc>
              <a:spcAft>
                <a:spcPts val="480"/>
              </a:spcAft>
              <a:defRPr sz="1400">
                <a:solidFill>
                  <a:schemeClr val="tx1">
                    <a:lumMod val="75000"/>
                    <a:lumOff val="25000"/>
                  </a:schemeClr>
                </a:solidFill>
                <a:latin typeface="+mn-lt"/>
                <a:cs typeface="Arial" pitchFamily="34" charset="0"/>
              </a:defRPr>
            </a:lvl2pPr>
            <a:lvl3pPr algn="l">
              <a:lnSpc>
                <a:spcPct val="100000"/>
              </a:lnSpc>
              <a:spcAft>
                <a:spcPts val="480"/>
              </a:spcAft>
              <a:defRPr sz="1400">
                <a:solidFill>
                  <a:schemeClr val="tx1">
                    <a:lumMod val="75000"/>
                    <a:lumOff val="25000"/>
                  </a:schemeClr>
                </a:solidFill>
                <a:latin typeface="+mn-lt"/>
                <a:cs typeface="Arial" pitchFamily="34" charset="0"/>
              </a:defRPr>
            </a:lvl3pPr>
            <a:lvl4pPr algn="l">
              <a:lnSpc>
                <a:spcPct val="100000"/>
              </a:lnSpc>
              <a:spcAft>
                <a:spcPts val="480"/>
              </a:spcAft>
              <a:defRPr sz="1400">
                <a:solidFill>
                  <a:schemeClr val="tx1">
                    <a:lumMod val="75000"/>
                    <a:lumOff val="25000"/>
                  </a:schemeClr>
                </a:solidFill>
                <a:latin typeface="+mn-lt"/>
                <a:cs typeface="Arial" pitchFamily="34" charset="0"/>
              </a:defRPr>
            </a:lvl4pPr>
            <a:lvl5pPr algn="l">
              <a:lnSpc>
                <a:spcPct val="100000"/>
              </a:lnSpc>
              <a:spcAft>
                <a:spcPts val="480"/>
              </a:spcAft>
              <a:defRPr sz="1400">
                <a:solidFill>
                  <a:schemeClr val="tx1">
                    <a:lumMod val="75000"/>
                    <a:lumOff val="25000"/>
                  </a:schemeClr>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9" descr="Note_card_darker.png"/>
          <p:cNvPicPr>
            <a:picLocks noChangeAspect="1"/>
          </p:cNvPicPr>
          <p:nvPr userDrawn="1"/>
        </p:nvPicPr>
        <p:blipFill>
          <a:blip r:embed="rId2" cstate="print"/>
          <a:srcRect/>
          <a:stretch>
            <a:fillRect/>
          </a:stretch>
        </p:blipFill>
        <p:spPr bwMode="auto">
          <a:xfrm>
            <a:off x="1465263" y="1320800"/>
            <a:ext cx="6137275" cy="3725863"/>
          </a:xfrm>
          <a:prstGeom prst="rect">
            <a:avLst/>
          </a:prstGeom>
          <a:noFill/>
          <a:ln w="9525">
            <a:noFill/>
            <a:miter lim="800000"/>
            <a:headEnd/>
            <a:tailEnd/>
          </a:ln>
        </p:spPr>
      </p:pic>
      <p:pic>
        <p:nvPicPr>
          <p:cNvPr id="4" name="Picture 10" descr="ARC_Logo_WrdMrk_Horiz_RGB.png"/>
          <p:cNvPicPr>
            <a:picLocks noChangeAspect="1"/>
          </p:cNvPicPr>
          <p:nvPr userDrawn="1"/>
        </p:nvPicPr>
        <p:blipFill>
          <a:blip r:embed="rId3" cstate="print"/>
          <a:srcRect/>
          <a:stretch>
            <a:fillRect/>
          </a:stretch>
        </p:blipFill>
        <p:spPr bwMode="auto">
          <a:xfrm>
            <a:off x="2863850" y="5484813"/>
            <a:ext cx="3308350" cy="903287"/>
          </a:xfrm>
          <a:prstGeom prst="rect">
            <a:avLst/>
          </a:prstGeom>
          <a:noFill/>
          <a:ln w="9525">
            <a:noFill/>
            <a:miter lim="800000"/>
            <a:headEnd/>
            <a:tailEnd/>
          </a:ln>
        </p:spPr>
      </p:pic>
      <p:pic>
        <p:nvPicPr>
          <p:cNvPr id="5" name="Picture 11" descr="ARC_Logo_Bttn.png"/>
          <p:cNvPicPr>
            <a:picLocks noChangeAspect="1"/>
          </p:cNvPicPr>
          <p:nvPr userDrawn="1"/>
        </p:nvPicPr>
        <p:blipFill>
          <a:blip r:embed="rId4" cstate="print"/>
          <a:srcRect/>
          <a:stretch>
            <a:fillRect/>
          </a:stretch>
        </p:blipFill>
        <p:spPr bwMode="auto">
          <a:xfrm>
            <a:off x="3663950" y="428625"/>
            <a:ext cx="1733550" cy="1736725"/>
          </a:xfrm>
          <a:prstGeom prst="rect">
            <a:avLst/>
          </a:prstGeom>
          <a:noFill/>
          <a:ln w="9525">
            <a:noFill/>
            <a:miter lim="800000"/>
            <a:headEnd/>
            <a:tailEnd/>
          </a:ln>
        </p:spPr>
      </p:pic>
      <p:sp>
        <p:nvSpPr>
          <p:cNvPr id="9" name="Text Placeholder 3"/>
          <p:cNvSpPr>
            <a:spLocks noGrp="1"/>
          </p:cNvSpPr>
          <p:nvPr>
            <p:ph type="body" sz="quarter" idx="10"/>
          </p:nvPr>
        </p:nvSpPr>
        <p:spPr>
          <a:xfrm>
            <a:off x="1880223" y="2135094"/>
            <a:ext cx="5317042" cy="2143363"/>
          </a:xfrm>
        </p:spPr>
        <p:txBody>
          <a:bodyPr anchor="ctr">
            <a:noAutofit/>
          </a:bodyPr>
          <a:lstStyle>
            <a:lvl1pPr marL="0" indent="0" algn="ctr">
              <a:lnSpc>
                <a:spcPct val="80000"/>
              </a:lnSpc>
              <a:buNone/>
              <a:defRPr sz="3200"/>
            </a:lvl1pPr>
          </a:lstStyle>
          <a:p>
            <a:pPr lvl="0"/>
            <a:r>
              <a:rPr lang="en-US"/>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a:t>Click to edit Master title style</a:t>
            </a:r>
          </a:p>
        </p:txBody>
      </p:sp>
      <p:sp>
        <p:nvSpPr>
          <p:cNvPr id="9" name="Content Placeholder 2"/>
          <p:cNvSpPr>
            <a:spLocks noGrp="1"/>
          </p:cNvSpPr>
          <p:nvPr>
            <p:ph sz="half" idx="1"/>
          </p:nvPr>
        </p:nvSpPr>
        <p:spPr>
          <a:xfrm>
            <a:off x="457201" y="1600201"/>
            <a:ext cx="3412270" cy="4061878"/>
          </a:xfrm>
        </p:spPr>
        <p:txBody>
          <a:bodyPr>
            <a:normAutofit/>
          </a:bodyPr>
          <a:lstStyle>
            <a:lvl1pPr marL="0" marR="0" indent="0" algn="r" defTabSz="457200" rtl="0" eaLnBrk="1" fontAlgn="base" latinLnBrk="0" hangingPunct="1">
              <a:lnSpc>
                <a:spcPct val="100000"/>
              </a:lnSpc>
              <a:spcBef>
                <a:spcPct val="20000"/>
              </a:spcBef>
              <a:spcAft>
                <a:spcPct val="0"/>
              </a:spcAft>
              <a:buClrTx/>
              <a:buSzTx/>
              <a:buFont typeface="Arial" charset="0"/>
              <a:buNone/>
              <a:tabLst/>
              <a:defRPr sz="2200">
                <a:latin typeface="Arial"/>
                <a:cs typeface="Arial"/>
              </a:defRPr>
            </a:lvl1pPr>
            <a:lvl2pPr marL="457200" indent="0" algn="r">
              <a:buNone/>
              <a:defRPr sz="2400"/>
            </a:lvl2pPr>
            <a:lvl3pPr marL="914400" indent="0" algn="r">
              <a:buNone/>
              <a:defRPr sz="2000"/>
            </a:lvl3pPr>
            <a:lvl4pPr marL="1371600" indent="0" algn="r">
              <a:buNone/>
              <a:defRPr sz="1800"/>
            </a:lvl4pPr>
            <a:lvl5pPr marL="1828800" indent="0" algn="r">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 name="Content Placeholder 3"/>
          <p:cNvSpPr>
            <a:spLocks noGrp="1"/>
          </p:cNvSpPr>
          <p:nvPr>
            <p:ph sz="half" idx="2"/>
          </p:nvPr>
        </p:nvSpPr>
        <p:spPr>
          <a:xfrm>
            <a:off x="3988167" y="1600200"/>
            <a:ext cx="4698633" cy="4061879"/>
          </a:xfrm>
        </p:spPr>
        <p:txBody>
          <a:bodyPr>
            <a:normAutofit/>
          </a:bodyPr>
          <a:lstStyle>
            <a:lvl1pPr marL="0" indent="0" algn="l">
              <a:buNone/>
              <a:defRPr sz="2200">
                <a:latin typeface="Arial"/>
                <a:cs typeface="Arial"/>
              </a:defRPr>
            </a:lvl1pPr>
            <a:lvl2pPr marL="457200" indent="0" algn="l">
              <a:buNone/>
              <a:defRPr sz="2400"/>
            </a:lvl2pPr>
            <a:lvl3pPr marL="914400" indent="0" algn="l">
              <a:buNone/>
              <a:defRPr sz="2000"/>
            </a:lvl3pPr>
            <a:lvl4pPr marL="1371600" indent="0" algn="l">
              <a:buNone/>
              <a:defRPr sz="1800"/>
            </a:lvl4pPr>
            <a:lvl5pPr marL="1828800" indent="0" algn="l">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a:solidFill>
                  <a:prstClr val="black">
                    <a:tint val="75000"/>
                  </a:prstClr>
                </a:solidFill>
              </a:rPr>
              <a:t>Silicon Valley Chapter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
          </p:nvPr>
        </p:nvSpPr>
        <p:spPr>
          <a:xfrm>
            <a:off x="457200" y="1535113"/>
            <a:ext cx="4040188" cy="639762"/>
          </a:xfrm>
        </p:spPr>
        <p:txBody>
          <a:bodyPr anchor="b">
            <a:noAutofit/>
          </a:bodyPr>
          <a:lstStyle>
            <a:lvl1pPr marL="0" indent="0">
              <a:buNone/>
              <a:defRPr sz="2000" b="1">
                <a:solidFill>
                  <a:srgbClr val="6D6E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457200" y="2174875"/>
            <a:ext cx="4040188" cy="3449697"/>
          </a:xfrm>
        </p:spPr>
        <p:txBody>
          <a:bodyPr/>
          <a:lstStyle>
            <a:lvl1pPr>
              <a:defRPr sz="2600"/>
            </a:lvl1pPr>
            <a:lvl2pPr>
              <a:defRPr sz="2400"/>
            </a:lvl2pPr>
            <a:lvl3pPr>
              <a:defRPr sz="2200"/>
            </a:lvl3pPr>
            <a:lvl4pPr>
              <a:defRPr sz="20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rgbClr val="6D6E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p:cNvSpPr>
            <a:spLocks noGrp="1"/>
          </p:cNvSpPr>
          <p:nvPr>
            <p:ph sz="quarter" idx="4"/>
          </p:nvPr>
        </p:nvSpPr>
        <p:spPr>
          <a:xfrm>
            <a:off x="4645025" y="2174875"/>
            <a:ext cx="4041775" cy="3449697"/>
          </a:xfrm>
        </p:spPr>
        <p:txBody>
          <a:bodyPr/>
          <a:lstStyle>
            <a:lvl1pPr>
              <a:defRPr sz="2600"/>
            </a:lvl1pPr>
            <a:lvl2pPr>
              <a:defRPr sz="2400"/>
            </a:lvl2pPr>
            <a:lvl3pPr>
              <a:defRPr sz="2200"/>
            </a:lvl3pPr>
            <a:lvl4pPr>
              <a:defRPr sz="20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3"/>
          <p:cNvSpPr>
            <a:spLocks noGrp="1"/>
          </p:cNvSpPr>
          <p:nvPr>
            <p:ph type="ftr" sz="quarter" idx="10"/>
          </p:nvPr>
        </p:nvSpPr>
        <p:spPr/>
        <p:txBody>
          <a:bodyPr/>
          <a:lstStyle>
            <a:lvl1pPr>
              <a:defRPr/>
            </a:lvl1pPr>
          </a:lstStyle>
          <a:p>
            <a:pPr>
              <a:defRPr/>
            </a:pPr>
            <a:r>
              <a:rPr lang="en-US">
                <a:solidFill>
                  <a:prstClr val="black">
                    <a:tint val="75000"/>
                  </a:prstClr>
                </a:solidFill>
              </a:rPr>
              <a:t>Silicon Valley Chapter</a:t>
            </a:r>
          </a:p>
        </p:txBody>
      </p:sp>
      <p:sp>
        <p:nvSpPr>
          <p:cNvPr id="10" name="Slide Number Placeholder 8"/>
          <p:cNvSpPr>
            <a:spLocks noGrp="1"/>
          </p:cNvSpPr>
          <p:nvPr>
            <p:ph type="sldNum" sz="quarter" idx="11"/>
          </p:nvPr>
        </p:nvSpPr>
        <p:spPr/>
        <p:txBody>
          <a:bodyPr/>
          <a:lstStyle>
            <a:lvl1pPr>
              <a:defRPr/>
            </a:lvl1pPr>
          </a:lstStyle>
          <a:p>
            <a:pPr>
              <a:defRPr/>
            </a:pPr>
            <a:fld id="{184474CB-91EA-492D-96B1-012DEE70BF50}"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ubsection">
    <p:spTree>
      <p:nvGrpSpPr>
        <p:cNvPr id="1" name=""/>
        <p:cNvGrpSpPr/>
        <p:nvPr/>
      </p:nvGrpSpPr>
      <p:grpSpPr>
        <a:xfrm>
          <a:off x="0" y="0"/>
          <a:ext cx="0" cy="0"/>
          <a:chOff x="0" y="0"/>
          <a:chExt cx="0" cy="0"/>
        </a:xfrm>
      </p:grpSpPr>
      <p:pic>
        <p:nvPicPr>
          <p:cNvPr id="4" name="Picture 9" descr="Note_card_darker.png"/>
          <p:cNvPicPr>
            <a:picLocks noChangeAspect="1"/>
          </p:cNvPicPr>
          <p:nvPr userDrawn="1"/>
        </p:nvPicPr>
        <p:blipFill>
          <a:blip r:embed="rId2" cstate="print"/>
          <a:srcRect/>
          <a:stretch>
            <a:fillRect/>
          </a:stretch>
        </p:blipFill>
        <p:spPr bwMode="auto">
          <a:xfrm>
            <a:off x="1465263" y="1320800"/>
            <a:ext cx="6137275" cy="3725863"/>
          </a:xfrm>
          <a:prstGeom prst="rect">
            <a:avLst/>
          </a:prstGeom>
          <a:noFill/>
          <a:ln w="9525">
            <a:noFill/>
            <a:miter lim="800000"/>
            <a:headEnd/>
            <a:tailEnd/>
          </a:ln>
        </p:spPr>
      </p:pic>
      <p:pic>
        <p:nvPicPr>
          <p:cNvPr id="5" name="Picture 11" descr="ARC_Logo_Bttn.png"/>
          <p:cNvPicPr>
            <a:picLocks noChangeAspect="1"/>
          </p:cNvPicPr>
          <p:nvPr userDrawn="1"/>
        </p:nvPicPr>
        <p:blipFill>
          <a:blip r:embed="rId3" cstate="print"/>
          <a:srcRect/>
          <a:stretch>
            <a:fillRect/>
          </a:stretch>
        </p:blipFill>
        <p:spPr bwMode="auto">
          <a:xfrm>
            <a:off x="3663950" y="428625"/>
            <a:ext cx="1733550" cy="1736725"/>
          </a:xfrm>
          <a:prstGeom prst="rect">
            <a:avLst/>
          </a:prstGeom>
          <a:noFill/>
          <a:ln w="9525">
            <a:noFill/>
            <a:miter lim="800000"/>
            <a:headEnd/>
            <a:tailEnd/>
          </a:ln>
        </p:spPr>
      </p:pic>
      <p:pic>
        <p:nvPicPr>
          <p:cNvPr id="6" name="Picture 10" descr="ARC_Logo_WrdMrk_Horiz_RGB.png"/>
          <p:cNvPicPr>
            <a:picLocks noChangeAspect="1"/>
          </p:cNvPicPr>
          <p:nvPr userDrawn="1"/>
        </p:nvPicPr>
        <p:blipFill>
          <a:blip r:embed="rId4" cstate="print"/>
          <a:srcRect/>
          <a:stretch>
            <a:fillRect/>
          </a:stretch>
        </p:blipFill>
        <p:spPr bwMode="auto">
          <a:xfrm>
            <a:off x="2863850" y="5484813"/>
            <a:ext cx="3308350" cy="903287"/>
          </a:xfrm>
          <a:prstGeom prst="rect">
            <a:avLst/>
          </a:prstGeom>
          <a:noFill/>
          <a:ln w="9525">
            <a:noFill/>
            <a:miter lim="800000"/>
            <a:headEnd/>
            <a:tailEnd/>
          </a:ln>
        </p:spPr>
      </p:pic>
      <p:sp>
        <p:nvSpPr>
          <p:cNvPr id="9" name="Text Placeholder 3"/>
          <p:cNvSpPr>
            <a:spLocks noGrp="1"/>
          </p:cNvSpPr>
          <p:nvPr>
            <p:ph type="body" sz="quarter" idx="11"/>
          </p:nvPr>
        </p:nvSpPr>
        <p:spPr>
          <a:xfrm>
            <a:off x="2081681" y="2262945"/>
            <a:ext cx="5008098" cy="415925"/>
          </a:xfrm>
        </p:spPr>
        <p:txBody>
          <a:bodyPr>
            <a:noAutofit/>
          </a:bodyPr>
          <a:lstStyle>
            <a:lvl1pPr marL="0" indent="0" algn="ctr">
              <a:buNone/>
              <a:defRPr sz="2800" baseline="0"/>
            </a:lvl1pPr>
          </a:lstStyle>
          <a:p>
            <a:pPr lvl="0"/>
            <a:r>
              <a:rPr lang="en-US"/>
              <a:t>Click to edit Master text style</a:t>
            </a:r>
          </a:p>
        </p:txBody>
      </p:sp>
      <p:sp>
        <p:nvSpPr>
          <p:cNvPr id="10" name="Text Placeholder 8"/>
          <p:cNvSpPr>
            <a:spLocks noGrp="1"/>
          </p:cNvSpPr>
          <p:nvPr>
            <p:ph type="body" sz="quarter" idx="13"/>
          </p:nvPr>
        </p:nvSpPr>
        <p:spPr>
          <a:xfrm>
            <a:off x="2081681" y="2809277"/>
            <a:ext cx="5008098" cy="1334558"/>
          </a:xfrm>
        </p:spPr>
        <p:txBody>
          <a:bodyPr>
            <a:normAutofit/>
          </a:bodyPr>
          <a:lstStyle>
            <a:lvl1pPr marL="0" indent="0" algn="ctr">
              <a:buNone/>
              <a:defRPr sz="3200"/>
            </a:lvl1pPr>
          </a:lstStyle>
          <a:p>
            <a:pPr lvl="0"/>
            <a:r>
              <a:rPr lang="en-US"/>
              <a:t>Click to edit Master text style</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2"/>
          </p:nvPr>
        </p:nvSpPr>
        <p:spPr>
          <a:xfrm>
            <a:off x="457200" y="1592263"/>
            <a:ext cx="8229600" cy="408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5" name="Slide Number Placeholder 8"/>
          <p:cNvSpPr>
            <a:spLocks noGrp="1"/>
          </p:cNvSpPr>
          <p:nvPr>
            <p:ph type="sldNum" sz="quarter" idx="14"/>
          </p:nvPr>
        </p:nvSpPr>
        <p:spPr/>
        <p:txBody>
          <a:bodyPr/>
          <a:lstStyle>
            <a:lvl1pPr>
              <a:defRPr/>
            </a:lvl1pPr>
          </a:lstStyle>
          <a:p>
            <a:pPr>
              <a:defRPr/>
            </a:pPr>
            <a:fld id="{56E903FB-6589-44E0-AB1D-8EEE89255309}"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sz="half" idx="1"/>
          </p:nvPr>
        </p:nvSpPr>
        <p:spPr>
          <a:xfrm>
            <a:off x="457200" y="1600200"/>
            <a:ext cx="4038600" cy="4115075"/>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half" idx="2"/>
          </p:nvPr>
        </p:nvSpPr>
        <p:spPr>
          <a:xfrm>
            <a:off x="4648200" y="1600200"/>
            <a:ext cx="4038600" cy="4115076"/>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10"/>
          </p:nvPr>
        </p:nvSpPr>
        <p:spPr/>
        <p:txBody>
          <a:bodyPr/>
          <a:lstStyle>
            <a:lvl1pPr>
              <a:defRPr/>
            </a:lvl1pPr>
          </a:lstStyle>
          <a:p>
            <a:pPr>
              <a:defRPr/>
            </a:pPr>
            <a:r>
              <a:rPr lang="en-US">
                <a:solidFill>
                  <a:prstClr val="black">
                    <a:tint val="75000"/>
                  </a:prstClr>
                </a:solidFill>
              </a:rPr>
              <a:t>Silicon Valley Chapter</a:t>
            </a:r>
          </a:p>
        </p:txBody>
      </p:sp>
      <p:sp>
        <p:nvSpPr>
          <p:cNvPr id="8" name="Slide Number Placeholder 8"/>
          <p:cNvSpPr>
            <a:spLocks noGrp="1"/>
          </p:cNvSpPr>
          <p:nvPr>
            <p:ph type="sldNum" sz="quarter" idx="11"/>
          </p:nvPr>
        </p:nvSpPr>
        <p:spPr/>
        <p:txBody>
          <a:bodyPr/>
          <a:lstStyle>
            <a:lvl1pPr>
              <a:defRPr/>
            </a:lvl1pPr>
          </a:lstStyle>
          <a:p>
            <a:pPr>
              <a:defRPr/>
            </a:pPr>
            <a:fld id="{C86E1D3B-B4E8-40A3-BF0C-1494C6C6B01E}"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ison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
          </p:nvPr>
        </p:nvSpPr>
        <p:spPr>
          <a:xfrm>
            <a:off x="457200" y="1535113"/>
            <a:ext cx="4040188" cy="639762"/>
          </a:xfrm>
        </p:spPr>
        <p:txBody>
          <a:bodyPr anchor="b">
            <a:noAutofit/>
          </a:bodyPr>
          <a:lstStyle>
            <a:lvl1pPr marL="0" indent="0">
              <a:buNone/>
              <a:defRPr sz="2000" b="1">
                <a:solidFill>
                  <a:srgbClr val="6D6E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457200" y="2174875"/>
            <a:ext cx="4040188" cy="3449697"/>
          </a:xfrm>
        </p:spPr>
        <p:txBody>
          <a:bodyPr/>
          <a:lstStyle>
            <a:lvl1pPr>
              <a:defRPr sz="2600"/>
            </a:lvl1pPr>
            <a:lvl2pPr>
              <a:defRPr sz="2400"/>
            </a:lvl2pPr>
            <a:lvl3pPr>
              <a:defRPr sz="2200"/>
            </a:lvl3pPr>
            <a:lvl4pPr>
              <a:defRPr sz="20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rgbClr val="6D6E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p:cNvSpPr>
            <a:spLocks noGrp="1"/>
          </p:cNvSpPr>
          <p:nvPr>
            <p:ph sz="quarter" idx="4"/>
          </p:nvPr>
        </p:nvSpPr>
        <p:spPr>
          <a:xfrm>
            <a:off x="4645025" y="2174875"/>
            <a:ext cx="4041775" cy="3449697"/>
          </a:xfrm>
        </p:spPr>
        <p:txBody>
          <a:bodyPr/>
          <a:lstStyle>
            <a:lvl1pPr>
              <a:defRPr sz="2600"/>
            </a:lvl1pPr>
            <a:lvl2pPr>
              <a:defRPr sz="2400"/>
            </a:lvl2pPr>
            <a:lvl3pPr>
              <a:defRPr sz="2200"/>
            </a:lvl3pPr>
            <a:lvl4pPr>
              <a:defRPr sz="20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3"/>
          <p:cNvSpPr>
            <a:spLocks noGrp="1"/>
          </p:cNvSpPr>
          <p:nvPr>
            <p:ph type="ftr" sz="quarter" idx="10"/>
          </p:nvPr>
        </p:nvSpPr>
        <p:spPr/>
        <p:txBody>
          <a:bodyPr/>
          <a:lstStyle>
            <a:lvl1pPr>
              <a:defRPr/>
            </a:lvl1pPr>
          </a:lstStyle>
          <a:p>
            <a:pPr>
              <a:defRPr/>
            </a:pPr>
            <a:r>
              <a:rPr lang="en-US">
                <a:solidFill>
                  <a:prstClr val="black">
                    <a:tint val="75000"/>
                  </a:prstClr>
                </a:solidFill>
              </a:rPr>
              <a:t>Silicon Valley Chapter</a:t>
            </a:r>
          </a:p>
        </p:txBody>
      </p:sp>
      <p:sp>
        <p:nvSpPr>
          <p:cNvPr id="10" name="Slide Number Placeholder 8"/>
          <p:cNvSpPr>
            <a:spLocks noGrp="1"/>
          </p:cNvSpPr>
          <p:nvPr>
            <p:ph type="sldNum" sz="quarter" idx="11"/>
          </p:nvPr>
        </p:nvSpPr>
        <p:spPr/>
        <p:txBody>
          <a:bodyPr/>
          <a:lstStyle>
            <a:lvl1pPr>
              <a:defRPr/>
            </a:lvl1pPr>
          </a:lstStyle>
          <a:p>
            <a:pPr>
              <a:defRPr/>
            </a:pPr>
            <a:fld id="{184474CB-91EA-492D-96B1-012DEE70BF50}"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pic>
        <p:nvPicPr>
          <p:cNvPr id="5" name="Picture 9" descr="background-border2.png"/>
          <p:cNvPicPr>
            <a:picLocks noChangeAspect="1"/>
          </p:cNvPicPr>
          <p:nvPr userDrawn="1"/>
        </p:nvPicPr>
        <p:blipFill>
          <a:blip r:embed="rId2" cstate="print">
            <a:lum contrast="-6000"/>
          </a:blip>
          <a:srcRect/>
          <a:stretch>
            <a:fillRect/>
          </a:stretch>
        </p:blipFill>
        <p:spPr bwMode="auto">
          <a:xfrm rot="282271" flipH="1">
            <a:off x="3219450" y="1238250"/>
            <a:ext cx="5724525" cy="4541838"/>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Picture Placeholder 14"/>
          <p:cNvSpPr>
            <a:spLocks noGrp="1"/>
          </p:cNvSpPr>
          <p:nvPr>
            <p:ph type="pic" sz="quarter" idx="12"/>
          </p:nvPr>
        </p:nvSpPr>
        <p:spPr>
          <a:xfrm rot="21575839">
            <a:off x="3973179" y="1857072"/>
            <a:ext cx="4301362" cy="3258324"/>
          </a:xfrm>
        </p:spPr>
        <p:txBody>
          <a:bodyPr rtlCol="0">
            <a:normAutofit/>
          </a:bodyPr>
          <a:lstStyle>
            <a:lvl1pPr marL="0" indent="0">
              <a:buNone/>
              <a:defRPr/>
            </a:lvl1pPr>
          </a:lstStyle>
          <a:p>
            <a:pPr lvl="0"/>
            <a:r>
              <a:rPr lang="en-US" noProof="0"/>
              <a:t>Drag picture to placeholder or click icon to add</a:t>
            </a:r>
          </a:p>
        </p:txBody>
      </p:sp>
      <p:sp>
        <p:nvSpPr>
          <p:cNvPr id="7" name="Content Placeholder 2"/>
          <p:cNvSpPr>
            <a:spLocks noGrp="1"/>
          </p:cNvSpPr>
          <p:nvPr>
            <p:ph sz="half" idx="1"/>
          </p:nvPr>
        </p:nvSpPr>
        <p:spPr>
          <a:xfrm>
            <a:off x="457200" y="1766027"/>
            <a:ext cx="2987285" cy="3896051"/>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2"/>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9" name="Slide Number Placeholder 3"/>
          <p:cNvSpPr>
            <a:spLocks noGrp="1"/>
          </p:cNvSpPr>
          <p:nvPr>
            <p:ph type="sldNum" sz="quarter" idx="14"/>
          </p:nvPr>
        </p:nvSpPr>
        <p:spPr/>
        <p:txBody>
          <a:bodyPr/>
          <a:lstStyle>
            <a:lvl1pPr>
              <a:defRPr/>
            </a:lvl1pPr>
          </a:lstStyle>
          <a:p>
            <a:pPr>
              <a:defRPr/>
            </a:pPr>
            <a:fld id="{422EEF1A-AF12-44BB-AD99-BFA50D15DB59}"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and Note Card">
    <p:spTree>
      <p:nvGrpSpPr>
        <p:cNvPr id="1" name=""/>
        <p:cNvGrpSpPr/>
        <p:nvPr/>
      </p:nvGrpSpPr>
      <p:grpSpPr>
        <a:xfrm>
          <a:off x="0" y="0"/>
          <a:ext cx="0" cy="0"/>
          <a:chOff x="0" y="0"/>
          <a:chExt cx="0" cy="0"/>
        </a:xfrm>
      </p:grpSpPr>
      <p:pic>
        <p:nvPicPr>
          <p:cNvPr id="5" name="Picture 9" descr="note_card_2.png"/>
          <p:cNvPicPr>
            <a:picLocks noChangeAspect="1"/>
          </p:cNvPicPr>
          <p:nvPr userDrawn="1"/>
        </p:nvPicPr>
        <p:blipFill>
          <a:blip r:embed="rId2" cstate="print">
            <a:lum contrast="-10000"/>
          </a:blip>
          <a:srcRect/>
          <a:stretch>
            <a:fillRect/>
          </a:stretch>
        </p:blipFill>
        <p:spPr bwMode="auto">
          <a:xfrm rot="153078">
            <a:off x="4705350" y="2141538"/>
            <a:ext cx="3576638" cy="2709862"/>
          </a:xfrm>
          <a:prstGeom prst="rect">
            <a:avLst/>
          </a:prstGeom>
          <a:noFill/>
          <a:ln w="9525">
            <a:noFill/>
            <a:miter lim="800000"/>
            <a:headEnd/>
            <a:tailEnd/>
          </a:ln>
        </p:spPr>
      </p:pic>
      <p:pic>
        <p:nvPicPr>
          <p:cNvPr id="7" name="Picture 10" descr="background-border2.png"/>
          <p:cNvPicPr>
            <a:picLocks noChangeAspect="1"/>
          </p:cNvPicPr>
          <p:nvPr userDrawn="1"/>
        </p:nvPicPr>
        <p:blipFill>
          <a:blip r:embed="rId3" cstate="print">
            <a:lum contrast="-6000"/>
          </a:blip>
          <a:srcRect/>
          <a:stretch>
            <a:fillRect/>
          </a:stretch>
        </p:blipFill>
        <p:spPr bwMode="auto">
          <a:xfrm rot="151312" flipH="1">
            <a:off x="82550" y="1481138"/>
            <a:ext cx="5272088" cy="418147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2"/>
          </p:nvPr>
        </p:nvSpPr>
        <p:spPr>
          <a:xfrm rot="153078">
            <a:off x="5188290" y="2455628"/>
            <a:ext cx="2739408" cy="2047006"/>
          </a:xfrm>
        </p:spPr>
        <p:txBody>
          <a:bodyPr>
            <a:noAutofit/>
          </a:bodyPr>
          <a:lstStyle>
            <a:lvl1pPr marL="0" indent="0">
              <a:buNone/>
              <a:defRPr sz="2000" baseline="0">
                <a:solidFill>
                  <a:srgbClr val="6D6E70"/>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8" name="Picture Placeholder 14"/>
          <p:cNvSpPr>
            <a:spLocks noGrp="1"/>
          </p:cNvSpPr>
          <p:nvPr>
            <p:ph type="pic" sz="quarter" idx="13"/>
          </p:nvPr>
        </p:nvSpPr>
        <p:spPr>
          <a:xfrm rot="21444880">
            <a:off x="772580" y="2048709"/>
            <a:ext cx="3960428" cy="2986050"/>
          </a:xfrm>
        </p:spPr>
        <p:txBody>
          <a:bodyPr rtlCol="0">
            <a:normAutofit/>
          </a:bodyPr>
          <a:lstStyle>
            <a:lvl1pPr marL="0">
              <a:buNone/>
              <a:defRPr/>
            </a:lvl1pPr>
          </a:lstStyle>
          <a:p>
            <a:pPr lvl="0"/>
            <a:r>
              <a:rPr lang="en-US" noProof="0"/>
              <a:t>Drag picture to placeholder or click icon to add</a:t>
            </a:r>
          </a:p>
        </p:txBody>
      </p:sp>
      <p:sp>
        <p:nvSpPr>
          <p:cNvPr id="9" name="Footer Placeholder 2"/>
          <p:cNvSpPr>
            <a:spLocks noGrp="1"/>
          </p:cNvSpPr>
          <p:nvPr>
            <p:ph type="ftr" sz="quarter" idx="14"/>
          </p:nvPr>
        </p:nvSpPr>
        <p:spPr/>
        <p:txBody>
          <a:bodyPr/>
          <a:lstStyle>
            <a:lvl1pPr>
              <a:defRPr/>
            </a:lvl1pPr>
          </a:lstStyle>
          <a:p>
            <a:pPr>
              <a:defRPr/>
            </a:pPr>
            <a:r>
              <a:rPr lang="en-US">
                <a:solidFill>
                  <a:prstClr val="black">
                    <a:tint val="75000"/>
                  </a:prstClr>
                </a:solidFill>
              </a:rPr>
              <a:t>Silicon Valley Chapter</a:t>
            </a:r>
          </a:p>
        </p:txBody>
      </p:sp>
      <p:sp>
        <p:nvSpPr>
          <p:cNvPr id="10" name="Slide Number Placeholder 3"/>
          <p:cNvSpPr>
            <a:spLocks noGrp="1"/>
          </p:cNvSpPr>
          <p:nvPr>
            <p:ph type="sldNum" sz="quarter" idx="15"/>
          </p:nvPr>
        </p:nvSpPr>
        <p:spPr/>
        <p:txBody>
          <a:bodyPr/>
          <a:lstStyle>
            <a:lvl1pPr>
              <a:defRPr/>
            </a:lvl1pPr>
          </a:lstStyle>
          <a:p>
            <a:pPr>
              <a:defRPr/>
            </a:pPr>
            <a:fld id="{4366FECC-8ED2-49DC-B281-BBF62EE4DE3E}"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Picture Placeholder 14"/>
          <p:cNvSpPr>
            <a:spLocks noGrp="1"/>
          </p:cNvSpPr>
          <p:nvPr>
            <p:ph type="pic" sz="quarter" idx="12"/>
          </p:nvPr>
        </p:nvSpPr>
        <p:spPr>
          <a:xfrm rot="21575839">
            <a:off x="4991445" y="1765338"/>
            <a:ext cx="3694928" cy="3915400"/>
          </a:xfrm>
          <a:ln>
            <a:noFill/>
          </a:ln>
        </p:spPr>
        <p:txBody>
          <a:bodyPr rtlCol="0">
            <a:normAutofit/>
          </a:bodyPr>
          <a:lstStyle>
            <a:lvl1pPr marL="0">
              <a:buNone/>
              <a:defRPr baseline="0"/>
            </a:lvl1pPr>
          </a:lstStyle>
          <a:p>
            <a:pPr lvl="0"/>
            <a:r>
              <a:rPr lang="en-US" noProof="0"/>
              <a:t>Drag picture to placeholder or click icon to add</a:t>
            </a:r>
          </a:p>
        </p:txBody>
      </p:sp>
      <p:sp>
        <p:nvSpPr>
          <p:cNvPr id="6" name="Content Placeholder 2"/>
          <p:cNvSpPr>
            <a:spLocks noGrp="1"/>
          </p:cNvSpPr>
          <p:nvPr>
            <p:ph sz="half" idx="1"/>
          </p:nvPr>
        </p:nvSpPr>
        <p:spPr>
          <a:xfrm>
            <a:off x="457200" y="1766028"/>
            <a:ext cx="4038600" cy="3927646"/>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8" name="Slide Number Placeholder 8"/>
          <p:cNvSpPr>
            <a:spLocks noGrp="1"/>
          </p:cNvSpPr>
          <p:nvPr>
            <p:ph type="sldNum" sz="quarter" idx="14"/>
          </p:nvPr>
        </p:nvSpPr>
        <p:spPr/>
        <p:txBody>
          <a:bodyPr/>
          <a:lstStyle>
            <a:lvl1pPr>
              <a:defRPr/>
            </a:lvl1pPr>
          </a:lstStyle>
          <a:p>
            <a:pPr>
              <a:defRPr/>
            </a:pPr>
            <a:fld id="{D6D83A86-3B8E-404C-9696-95C9B317840C}"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orz Image">
    <p:spTree>
      <p:nvGrpSpPr>
        <p:cNvPr id="1" name=""/>
        <p:cNvGrpSpPr/>
        <p:nvPr/>
      </p:nvGrpSpPr>
      <p:grpSpPr>
        <a:xfrm>
          <a:off x="0" y="0"/>
          <a:ext cx="0" cy="0"/>
          <a:chOff x="0" y="0"/>
          <a:chExt cx="0" cy="0"/>
        </a:xfrm>
      </p:grpSpPr>
      <p:pic>
        <p:nvPicPr>
          <p:cNvPr id="4" name="Picture 9" descr="background-border2.png"/>
          <p:cNvPicPr>
            <a:picLocks noChangeAspect="1"/>
          </p:cNvPicPr>
          <p:nvPr userDrawn="1"/>
        </p:nvPicPr>
        <p:blipFill>
          <a:blip r:embed="rId2" cstate="print">
            <a:lum contrast="-6000"/>
          </a:blip>
          <a:srcRect/>
          <a:stretch>
            <a:fillRect/>
          </a:stretch>
        </p:blipFill>
        <p:spPr bwMode="auto">
          <a:xfrm rot="281056" flipH="1">
            <a:off x="1423988" y="1192213"/>
            <a:ext cx="6153150" cy="487997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Picture Placeholder 14"/>
          <p:cNvSpPr>
            <a:spLocks noGrp="1"/>
          </p:cNvSpPr>
          <p:nvPr>
            <p:ph type="pic" sz="quarter" idx="12"/>
          </p:nvPr>
        </p:nvSpPr>
        <p:spPr>
          <a:xfrm>
            <a:off x="2256373" y="1881275"/>
            <a:ext cx="4566426" cy="3456028"/>
          </a:xfrm>
        </p:spPr>
        <p:txBody>
          <a:bodyPr rtlCol="0">
            <a:normAutofit/>
          </a:bodyPr>
          <a:lstStyle>
            <a:lvl1pPr marL="0" indent="0">
              <a:buNone/>
              <a:defRPr/>
            </a:lvl1pPr>
          </a:lstStyle>
          <a:p>
            <a:pPr lvl="0"/>
            <a:r>
              <a:rPr lang="en-US" noProof="0"/>
              <a:t>Drag picture to placeholder or click icon to add</a:t>
            </a:r>
          </a:p>
        </p:txBody>
      </p:sp>
      <p:sp>
        <p:nvSpPr>
          <p:cNvPr id="5" name="Footer Placeholder 2"/>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7" name="Slide Number Placeholder 3"/>
          <p:cNvSpPr>
            <a:spLocks noGrp="1"/>
          </p:cNvSpPr>
          <p:nvPr>
            <p:ph type="sldNum" sz="quarter" idx="14"/>
          </p:nvPr>
        </p:nvSpPr>
        <p:spPr/>
        <p:txBody>
          <a:bodyPr/>
          <a:lstStyle>
            <a:lvl1pPr>
              <a:defRPr/>
            </a:lvl1pPr>
          </a:lstStyle>
          <a:p>
            <a:pPr>
              <a:defRPr/>
            </a:pPr>
            <a:fld id="{9ABA96A9-C021-4F28-80D3-0420204E4504}"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ertical Image">
    <p:spTree>
      <p:nvGrpSpPr>
        <p:cNvPr id="1" name=""/>
        <p:cNvGrpSpPr/>
        <p:nvPr/>
      </p:nvGrpSpPr>
      <p:grpSpPr>
        <a:xfrm>
          <a:off x="0" y="0"/>
          <a:ext cx="0" cy="0"/>
          <a:chOff x="0" y="0"/>
          <a:chExt cx="0" cy="0"/>
        </a:xfrm>
      </p:grpSpPr>
      <p:pic>
        <p:nvPicPr>
          <p:cNvPr id="4" name="Picture 9" descr="Photo_border_sq.psd"/>
          <p:cNvPicPr>
            <a:picLocks noChangeAspect="1"/>
          </p:cNvPicPr>
          <p:nvPr userDrawn="1"/>
        </p:nvPicPr>
        <p:blipFill>
          <a:blip r:embed="rId2" cstate="print">
            <a:lum contrast="-6000"/>
          </a:blip>
          <a:srcRect/>
          <a:stretch>
            <a:fillRect/>
          </a:stretch>
        </p:blipFill>
        <p:spPr bwMode="auto">
          <a:xfrm>
            <a:off x="2405063" y="1352550"/>
            <a:ext cx="4740275" cy="4548188"/>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Picture Placeholder 14"/>
          <p:cNvSpPr>
            <a:spLocks noGrp="1"/>
          </p:cNvSpPr>
          <p:nvPr>
            <p:ph type="pic" sz="quarter" idx="12"/>
          </p:nvPr>
        </p:nvSpPr>
        <p:spPr>
          <a:xfrm rot="21575839">
            <a:off x="2892842" y="1824092"/>
            <a:ext cx="3474426" cy="3489183"/>
          </a:xfrm>
          <a:ln>
            <a:noFill/>
          </a:ln>
        </p:spPr>
        <p:txBody>
          <a:bodyPr rtlCol="0">
            <a:normAutofit/>
          </a:bodyPr>
          <a:lstStyle>
            <a:lvl1pPr marL="0">
              <a:buNone/>
              <a:defRPr/>
            </a:lvl1pPr>
          </a:lstStyle>
          <a:p>
            <a:pPr lvl="0"/>
            <a:r>
              <a:rPr lang="en-US" noProof="0"/>
              <a:t>Drag picture to placeholder or click icon to add</a:t>
            </a:r>
          </a:p>
        </p:txBody>
      </p:sp>
      <p:sp>
        <p:nvSpPr>
          <p:cNvPr id="5" name="Footer Placeholder 2"/>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7" name="Slide Number Placeholder 3"/>
          <p:cNvSpPr>
            <a:spLocks noGrp="1"/>
          </p:cNvSpPr>
          <p:nvPr>
            <p:ph type="sldNum" sz="quarter" idx="14"/>
          </p:nvPr>
        </p:nvSpPr>
        <p:spPr/>
        <p:txBody>
          <a:bodyPr/>
          <a:lstStyle>
            <a:lvl1pPr>
              <a:defRPr/>
            </a:lvl1pPr>
          </a:lstStyle>
          <a:p>
            <a:pPr>
              <a:defRPr/>
            </a:pPr>
            <a:fld id="{CE3B2C9C-9CE9-4D48-8A19-C65B893A497A}"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Note Card">
    <p:spTree>
      <p:nvGrpSpPr>
        <p:cNvPr id="1" name=""/>
        <p:cNvGrpSpPr/>
        <p:nvPr/>
      </p:nvGrpSpPr>
      <p:grpSpPr>
        <a:xfrm>
          <a:off x="0" y="0"/>
          <a:ext cx="0" cy="0"/>
          <a:chOff x="0" y="0"/>
          <a:chExt cx="0" cy="0"/>
        </a:xfrm>
      </p:grpSpPr>
      <p:pic>
        <p:nvPicPr>
          <p:cNvPr id="4" name="Picture 9" descr="note_card_2.png"/>
          <p:cNvPicPr>
            <a:picLocks noChangeAspect="1"/>
          </p:cNvPicPr>
          <p:nvPr userDrawn="1"/>
        </p:nvPicPr>
        <p:blipFill>
          <a:blip r:embed="rId2" cstate="print">
            <a:lum contrast="-10000"/>
          </a:blip>
          <a:srcRect/>
          <a:stretch>
            <a:fillRect/>
          </a:stretch>
        </p:blipFill>
        <p:spPr bwMode="auto">
          <a:xfrm>
            <a:off x="2032000" y="1938338"/>
            <a:ext cx="5137150" cy="298132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Text Placeholder 11"/>
          <p:cNvSpPr>
            <a:spLocks noGrp="1"/>
          </p:cNvSpPr>
          <p:nvPr>
            <p:ph type="body" sz="quarter" idx="12"/>
          </p:nvPr>
        </p:nvSpPr>
        <p:spPr>
          <a:xfrm>
            <a:off x="2250469" y="2567957"/>
            <a:ext cx="4669476" cy="1722086"/>
          </a:xfrm>
        </p:spPr>
        <p:txBody>
          <a:bodyPr anchor="ctr"/>
          <a:lstStyle>
            <a:lvl1pPr marL="0" indent="0" algn="ctr">
              <a:buNone/>
              <a:defRPr/>
            </a:lvl1pPr>
          </a:lstStyle>
          <a:p>
            <a:pPr lvl="0"/>
            <a:r>
              <a:rPr lang="en-US"/>
              <a:t>Click to edit Master text styles</a:t>
            </a:r>
          </a:p>
        </p:txBody>
      </p:sp>
      <p:sp>
        <p:nvSpPr>
          <p:cNvPr id="5" name="Footer Placeholder 2"/>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7" name="Slide Number Placeholder 3"/>
          <p:cNvSpPr>
            <a:spLocks noGrp="1"/>
          </p:cNvSpPr>
          <p:nvPr>
            <p:ph type="sldNum" sz="quarter" idx="14"/>
          </p:nvPr>
        </p:nvSpPr>
        <p:spPr/>
        <p:txBody>
          <a:bodyPr/>
          <a:lstStyle>
            <a:lvl1pPr>
              <a:defRPr/>
            </a:lvl1pPr>
          </a:lstStyle>
          <a:p>
            <a:pPr>
              <a:defRPr/>
            </a:pPr>
            <a:fld id="{890569B2-9C11-4B3C-8247-5FF2064F81C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pic>
        <p:nvPicPr>
          <p:cNvPr id="5" name="Picture 9" descr="background-border2.png"/>
          <p:cNvPicPr>
            <a:picLocks noChangeAspect="1"/>
          </p:cNvPicPr>
          <p:nvPr userDrawn="1"/>
        </p:nvPicPr>
        <p:blipFill>
          <a:blip r:embed="rId2" cstate="print">
            <a:lum contrast="-6000"/>
          </a:blip>
          <a:srcRect/>
          <a:stretch>
            <a:fillRect/>
          </a:stretch>
        </p:blipFill>
        <p:spPr bwMode="auto">
          <a:xfrm rot="282271" flipH="1">
            <a:off x="3219450" y="1238250"/>
            <a:ext cx="5724525" cy="4541838"/>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Picture Placeholder 14"/>
          <p:cNvSpPr>
            <a:spLocks noGrp="1"/>
          </p:cNvSpPr>
          <p:nvPr>
            <p:ph type="pic" sz="quarter" idx="12"/>
          </p:nvPr>
        </p:nvSpPr>
        <p:spPr>
          <a:xfrm rot="21575839">
            <a:off x="3973179" y="1857072"/>
            <a:ext cx="4301362" cy="3258324"/>
          </a:xfrm>
        </p:spPr>
        <p:txBody>
          <a:bodyPr rtlCol="0">
            <a:normAutofit/>
          </a:bodyPr>
          <a:lstStyle>
            <a:lvl1pPr marL="0" indent="0">
              <a:buNone/>
              <a:defRPr/>
            </a:lvl1pPr>
          </a:lstStyle>
          <a:p>
            <a:pPr lvl="0"/>
            <a:r>
              <a:rPr lang="en-US" noProof="0"/>
              <a:t>Drag picture to placeholder or click icon to add</a:t>
            </a:r>
          </a:p>
        </p:txBody>
      </p:sp>
      <p:sp>
        <p:nvSpPr>
          <p:cNvPr id="7" name="Content Placeholder 2"/>
          <p:cNvSpPr>
            <a:spLocks noGrp="1"/>
          </p:cNvSpPr>
          <p:nvPr>
            <p:ph sz="half" idx="1"/>
          </p:nvPr>
        </p:nvSpPr>
        <p:spPr>
          <a:xfrm>
            <a:off x="457200" y="1766027"/>
            <a:ext cx="2987285" cy="3896051"/>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2"/>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9" name="Slide Number Placeholder 3"/>
          <p:cNvSpPr>
            <a:spLocks noGrp="1"/>
          </p:cNvSpPr>
          <p:nvPr>
            <p:ph type="sldNum" sz="quarter" idx="14"/>
          </p:nvPr>
        </p:nvSpPr>
        <p:spPr/>
        <p:txBody>
          <a:bodyPr/>
          <a:lstStyle>
            <a:lvl1pPr>
              <a:defRPr/>
            </a:lvl1pPr>
          </a:lstStyle>
          <a:p>
            <a:pPr>
              <a:defRPr/>
            </a:pPr>
            <a:fld id="{422EEF1A-AF12-44BB-AD99-BFA50D15DB59}"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Note Cards">
    <p:spTree>
      <p:nvGrpSpPr>
        <p:cNvPr id="1" name=""/>
        <p:cNvGrpSpPr/>
        <p:nvPr/>
      </p:nvGrpSpPr>
      <p:grpSpPr>
        <a:xfrm>
          <a:off x="0" y="0"/>
          <a:ext cx="0" cy="0"/>
          <a:chOff x="0" y="0"/>
          <a:chExt cx="0" cy="0"/>
        </a:xfrm>
      </p:grpSpPr>
      <p:pic>
        <p:nvPicPr>
          <p:cNvPr id="5" name="Picture 9" descr="note_card_2.png"/>
          <p:cNvPicPr>
            <a:picLocks noChangeAspect="1"/>
          </p:cNvPicPr>
          <p:nvPr userDrawn="1"/>
        </p:nvPicPr>
        <p:blipFill>
          <a:blip r:embed="rId2" cstate="print">
            <a:lum contrast="-10000"/>
          </a:blip>
          <a:srcRect/>
          <a:stretch>
            <a:fillRect/>
          </a:stretch>
        </p:blipFill>
        <p:spPr bwMode="auto">
          <a:xfrm>
            <a:off x="376238" y="2044700"/>
            <a:ext cx="4149725" cy="3146425"/>
          </a:xfrm>
          <a:prstGeom prst="rect">
            <a:avLst/>
          </a:prstGeom>
          <a:noFill/>
          <a:ln w="9525">
            <a:noFill/>
            <a:miter lim="800000"/>
            <a:headEnd/>
            <a:tailEnd/>
          </a:ln>
        </p:spPr>
      </p:pic>
      <p:pic>
        <p:nvPicPr>
          <p:cNvPr id="7" name="Picture 10" descr="note_card_2.png"/>
          <p:cNvPicPr>
            <a:picLocks noChangeAspect="1"/>
          </p:cNvPicPr>
          <p:nvPr userDrawn="1"/>
        </p:nvPicPr>
        <p:blipFill>
          <a:blip r:embed="rId2" cstate="print">
            <a:lum contrast="-10000"/>
          </a:blip>
          <a:srcRect/>
          <a:stretch>
            <a:fillRect/>
          </a:stretch>
        </p:blipFill>
        <p:spPr bwMode="auto">
          <a:xfrm>
            <a:off x="4756150" y="2044700"/>
            <a:ext cx="4149725" cy="314642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Text Placeholder 11"/>
          <p:cNvSpPr>
            <a:spLocks noGrp="1"/>
          </p:cNvSpPr>
          <p:nvPr>
            <p:ph type="body" sz="quarter" idx="12"/>
          </p:nvPr>
        </p:nvSpPr>
        <p:spPr>
          <a:xfrm>
            <a:off x="646550" y="2397160"/>
            <a:ext cx="3579090" cy="2176136"/>
          </a:xfrm>
        </p:spPr>
        <p:txBody>
          <a:bodyPr/>
          <a:lstStyle>
            <a:lvl1pPr marL="0" indent="0">
              <a:buNone/>
              <a:defRPr/>
            </a:lvl1pPr>
          </a:lstStyle>
          <a:p>
            <a:pPr lvl="0"/>
            <a:r>
              <a:rPr lang="en-US"/>
              <a:t>Click to edit Master text styles</a:t>
            </a:r>
          </a:p>
        </p:txBody>
      </p:sp>
      <p:sp>
        <p:nvSpPr>
          <p:cNvPr id="8" name="Text Placeholder 11"/>
          <p:cNvSpPr>
            <a:spLocks noGrp="1"/>
          </p:cNvSpPr>
          <p:nvPr>
            <p:ph type="body" sz="quarter" idx="13"/>
          </p:nvPr>
        </p:nvSpPr>
        <p:spPr>
          <a:xfrm>
            <a:off x="5026895" y="2397160"/>
            <a:ext cx="3579090" cy="2176136"/>
          </a:xfrm>
        </p:spPr>
        <p:txBody>
          <a:bodyPr/>
          <a:lstStyle>
            <a:lvl1pPr marL="0" indent="0">
              <a:buNone/>
              <a:defRPr/>
            </a:lvl1pPr>
          </a:lstStyle>
          <a:p>
            <a:pPr lvl="0"/>
            <a:r>
              <a:rPr lang="en-US"/>
              <a:t>Click to edit Master text styles</a:t>
            </a:r>
          </a:p>
        </p:txBody>
      </p:sp>
      <p:sp>
        <p:nvSpPr>
          <p:cNvPr id="9" name="Footer Placeholder 2"/>
          <p:cNvSpPr>
            <a:spLocks noGrp="1"/>
          </p:cNvSpPr>
          <p:nvPr>
            <p:ph type="ftr" sz="quarter" idx="14"/>
          </p:nvPr>
        </p:nvSpPr>
        <p:spPr/>
        <p:txBody>
          <a:bodyPr/>
          <a:lstStyle>
            <a:lvl1pPr>
              <a:defRPr/>
            </a:lvl1pPr>
          </a:lstStyle>
          <a:p>
            <a:pPr>
              <a:defRPr/>
            </a:pPr>
            <a:r>
              <a:rPr lang="en-US">
                <a:solidFill>
                  <a:prstClr val="black">
                    <a:tint val="75000"/>
                  </a:prstClr>
                </a:solidFill>
              </a:rPr>
              <a:t>Silicon Valley Chapter</a:t>
            </a:r>
          </a:p>
        </p:txBody>
      </p:sp>
      <p:sp>
        <p:nvSpPr>
          <p:cNvPr id="10" name="Slide Number Placeholder 3"/>
          <p:cNvSpPr>
            <a:spLocks noGrp="1"/>
          </p:cNvSpPr>
          <p:nvPr>
            <p:ph type="sldNum" sz="quarter" idx="15"/>
          </p:nvPr>
        </p:nvSpPr>
        <p:spPr/>
        <p:txBody>
          <a:bodyPr/>
          <a:lstStyle>
            <a:lvl1pPr>
              <a:defRPr/>
            </a:lvl1pPr>
          </a:lstStyle>
          <a:p>
            <a:pPr>
              <a:defRPr/>
            </a:pPr>
            <a:fld id="{104145F7-3FE0-4053-8DE8-40F308911090}"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hart Placeholder 3"/>
          <p:cNvSpPr>
            <a:spLocks noGrp="1"/>
          </p:cNvSpPr>
          <p:nvPr>
            <p:ph type="chart" sz="quarter" idx="12"/>
          </p:nvPr>
        </p:nvSpPr>
        <p:spPr>
          <a:xfrm>
            <a:off x="1214495" y="1743430"/>
            <a:ext cx="6718391" cy="3780248"/>
          </a:xfrm>
        </p:spPr>
        <p:txBody>
          <a:bodyPr rtlCol="0">
            <a:normAutofit/>
          </a:bodyPr>
          <a:lstStyle/>
          <a:p>
            <a:pPr lvl="0"/>
            <a:endParaRPr lang="en-US" noProof="0"/>
          </a:p>
        </p:txBody>
      </p:sp>
      <p:sp>
        <p:nvSpPr>
          <p:cNvPr id="4" name="Footer Placeholder 3"/>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6" name="Slide Number Placeholder 8"/>
          <p:cNvSpPr>
            <a:spLocks noGrp="1"/>
          </p:cNvSpPr>
          <p:nvPr>
            <p:ph type="sldNum" sz="quarter" idx="14"/>
          </p:nvPr>
        </p:nvSpPr>
        <p:spPr/>
        <p:txBody>
          <a:bodyPr/>
          <a:lstStyle>
            <a:lvl1pPr>
              <a:defRPr/>
            </a:lvl1pPr>
          </a:lstStyle>
          <a:p>
            <a:pPr>
              <a:defRPr/>
            </a:pPr>
            <a:fld id="{D3FFE9EE-BD4A-4D5B-9203-3AC55172D3EE}"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r>
              <a:rPr lang="en-US">
                <a:solidFill>
                  <a:prstClr val="black">
                    <a:tint val="75000"/>
                  </a:prstClr>
                </a:solidFill>
              </a:rPr>
              <a:t>Silicon Valley Chapter</a:t>
            </a:r>
          </a:p>
        </p:txBody>
      </p:sp>
      <p:sp>
        <p:nvSpPr>
          <p:cNvPr id="4" name="Slide Number Placeholder 8"/>
          <p:cNvSpPr>
            <a:spLocks noGrp="1"/>
          </p:cNvSpPr>
          <p:nvPr>
            <p:ph type="sldNum" sz="quarter" idx="11"/>
          </p:nvPr>
        </p:nvSpPr>
        <p:spPr/>
        <p:txBody>
          <a:bodyPr/>
          <a:lstStyle>
            <a:lvl1pPr>
              <a:defRPr/>
            </a:lvl1pPr>
          </a:lstStyle>
          <a:p>
            <a:pPr>
              <a:defRPr/>
            </a:pPr>
            <a:fld id="{30486EC5-75F8-495B-A6EC-EE80EB55D97E}"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ea typeface="Geneva" pitchFamily="121" charset="-128"/>
                <a:cs typeface="+mn-cs"/>
              </a:defRPr>
            </a:lvl1pPr>
          </a:lstStyle>
          <a:p>
            <a:pPr defTabSz="457200" fontAlgn="base">
              <a:spcBef>
                <a:spcPct val="0"/>
              </a:spcBef>
              <a:spcAft>
                <a:spcPct val="0"/>
              </a:spcAft>
              <a:defRPr/>
            </a:pPr>
            <a:fld id="{A5BF4F33-1337-4182-9830-C39F8A2FA8B1}" type="datetime1">
              <a:rPr lang="en-US" smtClean="0">
                <a:solidFill>
                  <a:prstClr val="black"/>
                </a:solidFill>
              </a:rPr>
              <a:pPr defTabSz="457200" fontAlgn="base">
                <a:spcBef>
                  <a:spcPct val="0"/>
                </a:spcBef>
                <a:spcAft>
                  <a:spcPct val="0"/>
                </a:spcAft>
                <a:defRPr/>
              </a:pPr>
              <a:t>1/15/2019</a:t>
            </a:fld>
            <a:endParaRPr lang="en-US">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Silicon Valley Chapter</a:t>
            </a:r>
          </a:p>
        </p:txBody>
      </p:sp>
      <p:sp>
        <p:nvSpPr>
          <p:cNvPr id="4" name="Slide Number Placeholder 5"/>
          <p:cNvSpPr>
            <a:spLocks noGrp="1"/>
          </p:cNvSpPr>
          <p:nvPr>
            <p:ph type="sldNum" sz="quarter" idx="12"/>
          </p:nvPr>
        </p:nvSpPr>
        <p:spPr/>
        <p:txBody>
          <a:bodyPr/>
          <a:lstStyle>
            <a:lvl1pPr>
              <a:defRPr/>
            </a:lvl1pPr>
          </a:lstStyle>
          <a:p>
            <a:pPr>
              <a:defRPr/>
            </a:pPr>
            <a:fld id="{91A48E80-0032-43F4-ABC9-4786A5170B91}"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cxnSp>
        <p:nvCxnSpPr>
          <p:cNvPr id="3" name="Straight Connector 2"/>
          <p:cNvCxnSpPr/>
          <p:nvPr/>
        </p:nvCxnSpPr>
        <p:spPr>
          <a:xfrm>
            <a:off x="228600" y="5943600"/>
            <a:ext cx="86868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228600" y="5943600"/>
            <a:ext cx="86868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228600" y="5943600"/>
            <a:ext cx="86868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457200" y="2161032"/>
            <a:ext cx="8229600" cy="1622425"/>
          </a:xfrm>
          <a:prstGeom prst="rect">
            <a:avLst/>
          </a:prstGeom>
        </p:spPr>
        <p:txBody>
          <a:bodyPr>
            <a:normAutofit/>
          </a:bodyPr>
          <a:lstStyle>
            <a:lvl1pPr algn="l">
              <a:defRPr sz="3200" b="1">
                <a:solidFill>
                  <a:schemeClr val="tx1"/>
                </a:solidFill>
                <a:latin typeface="+mn-lt"/>
                <a:cs typeface="Arial" pitchFamily="34" charset="0"/>
              </a:defRPr>
            </a:lvl1pPr>
          </a:lstStyle>
          <a:p>
            <a:r>
              <a:rPr lang="en-US"/>
              <a:t>Click to edit Master title style</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6 Title and Content">
    <p:spTree>
      <p:nvGrpSpPr>
        <p:cNvPr id="1" name=""/>
        <p:cNvGrpSpPr/>
        <p:nvPr/>
      </p:nvGrpSpPr>
      <p:grpSpPr>
        <a:xfrm>
          <a:off x="0" y="0"/>
          <a:ext cx="0" cy="0"/>
          <a:chOff x="0" y="0"/>
          <a:chExt cx="0" cy="0"/>
        </a:xfrm>
      </p:grpSpPr>
      <p:cxnSp>
        <p:nvCxnSpPr>
          <p:cNvPr id="4" name="Straight Connector 3"/>
          <p:cNvCxnSpPr/>
          <p:nvPr/>
        </p:nvCxnSpPr>
        <p:spPr>
          <a:xfrm>
            <a:off x="228600" y="5943600"/>
            <a:ext cx="86868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0"/>
            <a:ext cx="9144000" cy="685800"/>
          </a:xfrm>
          <a:prstGeom prst="rect">
            <a:avLst/>
          </a:prstGeom>
          <a:solidFill>
            <a:srgbClr val="ED1B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TextBox 5"/>
          <p:cNvSpPr txBox="1"/>
          <p:nvPr userDrawn="1"/>
        </p:nvSpPr>
        <p:spPr>
          <a:xfrm>
            <a:off x="247650" y="6215063"/>
            <a:ext cx="8667750" cy="261937"/>
          </a:xfrm>
          <a:prstGeom prst="rect">
            <a:avLst/>
          </a:prstGeom>
          <a:noFill/>
        </p:spPr>
        <p:txBody>
          <a:bodyPr>
            <a:spAutoFit/>
          </a:bodyPr>
          <a:lstStyle/>
          <a:p>
            <a:pPr algn="r" defTabSz="457200" fontAlgn="base">
              <a:spcBef>
                <a:spcPct val="0"/>
              </a:spcBef>
              <a:spcAft>
                <a:spcPct val="0"/>
              </a:spcAft>
              <a:defRPr/>
            </a:pPr>
            <a:fld id="{856B9BCB-360E-4916-8695-3C433931DDA4}" type="slidenum">
              <a:rPr lang="en-US" sz="1100">
                <a:solidFill>
                  <a:prstClr val="black">
                    <a:lumMod val="75000"/>
                    <a:lumOff val="25000"/>
                  </a:prstClr>
                </a:solidFill>
                <a:ea typeface="Geneva" pitchFamily="121" charset="-128"/>
              </a:rPr>
              <a:pPr algn="r" defTabSz="457200" fontAlgn="base">
                <a:spcBef>
                  <a:spcPct val="0"/>
                </a:spcBef>
                <a:spcAft>
                  <a:spcPct val="0"/>
                </a:spcAft>
                <a:defRPr/>
              </a:pPr>
              <a:t>‹#›</a:t>
            </a:fld>
            <a:endParaRPr lang="en-US" sz="1100">
              <a:solidFill>
                <a:prstClr val="black">
                  <a:lumMod val="75000"/>
                  <a:lumOff val="25000"/>
                </a:prstClr>
              </a:solidFill>
              <a:ea typeface="Geneva" pitchFamily="121" charset="-128"/>
            </a:endParaRPr>
          </a:p>
        </p:txBody>
      </p:sp>
      <p:pic>
        <p:nvPicPr>
          <p:cNvPr id="8" name="Picture 13"/>
          <p:cNvPicPr>
            <a:picLocks noChangeAspect="1"/>
          </p:cNvPicPr>
          <p:nvPr userDrawn="1"/>
        </p:nvPicPr>
        <p:blipFill>
          <a:blip r:embed="rId2" cstate="print"/>
          <a:srcRect l="6516"/>
          <a:stretch>
            <a:fillRect/>
          </a:stretch>
        </p:blipFill>
        <p:spPr bwMode="auto">
          <a:xfrm>
            <a:off x="228600" y="5826125"/>
            <a:ext cx="2765425" cy="1039813"/>
          </a:xfrm>
          <a:prstGeom prst="rect">
            <a:avLst/>
          </a:prstGeom>
          <a:noFill/>
          <a:ln w="9525">
            <a:noFill/>
            <a:miter lim="800000"/>
            <a:headEnd/>
            <a:tailEnd/>
          </a:ln>
        </p:spPr>
      </p:pic>
      <p:sp>
        <p:nvSpPr>
          <p:cNvPr id="7" name="Title 1"/>
          <p:cNvSpPr>
            <a:spLocks noGrp="1"/>
          </p:cNvSpPr>
          <p:nvPr>
            <p:ph type="title"/>
          </p:nvPr>
        </p:nvSpPr>
        <p:spPr>
          <a:xfrm>
            <a:off x="457200" y="685800"/>
            <a:ext cx="8229600" cy="609600"/>
          </a:xfrm>
          <a:prstGeom prst="rect">
            <a:avLst/>
          </a:prstGeom>
        </p:spPr>
        <p:txBody>
          <a:bodyPr>
            <a:normAutofit/>
          </a:bodyPr>
          <a:lstStyle>
            <a:lvl1pPr algn="l">
              <a:defRPr sz="2800" b="1">
                <a:latin typeface="+mj-lt"/>
                <a:cs typeface="Arial" pitchFamily="34" charset="0"/>
              </a:defRPr>
            </a:lvl1pPr>
          </a:lstStyle>
          <a:p>
            <a:r>
              <a:rPr lang="en-US"/>
              <a:t>Click to edit Master title style</a:t>
            </a:r>
          </a:p>
        </p:txBody>
      </p:sp>
      <p:sp>
        <p:nvSpPr>
          <p:cNvPr id="11" name="Content Placeholder 2"/>
          <p:cNvSpPr>
            <a:spLocks noGrp="1"/>
          </p:cNvSpPr>
          <p:nvPr>
            <p:ph idx="1"/>
          </p:nvPr>
        </p:nvSpPr>
        <p:spPr>
          <a:xfrm>
            <a:off x="457200" y="1371600"/>
            <a:ext cx="8229600" cy="4602163"/>
          </a:xfrm>
          <a:prstGeom prst="rect">
            <a:avLst/>
          </a:prstGeom>
        </p:spPr>
        <p:txBody>
          <a:bodyPr>
            <a:normAutofit/>
          </a:bodyPr>
          <a:lstStyle>
            <a:lvl1pPr algn="l">
              <a:lnSpc>
                <a:spcPct val="100000"/>
              </a:lnSpc>
              <a:spcAft>
                <a:spcPts val="480"/>
              </a:spcAft>
              <a:defRPr sz="1400">
                <a:solidFill>
                  <a:schemeClr val="tx1">
                    <a:lumMod val="75000"/>
                    <a:lumOff val="25000"/>
                  </a:schemeClr>
                </a:solidFill>
                <a:latin typeface="+mn-lt"/>
                <a:cs typeface="Arial" pitchFamily="34" charset="0"/>
              </a:defRPr>
            </a:lvl1pPr>
            <a:lvl2pPr algn="l">
              <a:lnSpc>
                <a:spcPct val="100000"/>
              </a:lnSpc>
              <a:spcAft>
                <a:spcPts val="480"/>
              </a:spcAft>
              <a:defRPr sz="1400">
                <a:solidFill>
                  <a:schemeClr val="tx1">
                    <a:lumMod val="75000"/>
                    <a:lumOff val="25000"/>
                  </a:schemeClr>
                </a:solidFill>
                <a:latin typeface="+mn-lt"/>
                <a:cs typeface="Arial" pitchFamily="34" charset="0"/>
              </a:defRPr>
            </a:lvl2pPr>
            <a:lvl3pPr algn="l">
              <a:lnSpc>
                <a:spcPct val="100000"/>
              </a:lnSpc>
              <a:spcAft>
                <a:spcPts val="480"/>
              </a:spcAft>
              <a:defRPr sz="1400">
                <a:solidFill>
                  <a:schemeClr val="tx1">
                    <a:lumMod val="75000"/>
                    <a:lumOff val="25000"/>
                  </a:schemeClr>
                </a:solidFill>
                <a:latin typeface="+mn-lt"/>
                <a:cs typeface="Arial" pitchFamily="34" charset="0"/>
              </a:defRPr>
            </a:lvl3pPr>
            <a:lvl4pPr algn="l">
              <a:lnSpc>
                <a:spcPct val="100000"/>
              </a:lnSpc>
              <a:spcAft>
                <a:spcPts val="480"/>
              </a:spcAft>
              <a:defRPr sz="1400">
                <a:solidFill>
                  <a:schemeClr val="tx1">
                    <a:lumMod val="75000"/>
                    <a:lumOff val="25000"/>
                  </a:schemeClr>
                </a:solidFill>
                <a:latin typeface="+mn-lt"/>
                <a:cs typeface="Arial" pitchFamily="34" charset="0"/>
              </a:defRPr>
            </a:lvl4pPr>
            <a:lvl5pPr algn="l">
              <a:lnSpc>
                <a:spcPct val="100000"/>
              </a:lnSpc>
              <a:spcAft>
                <a:spcPts val="480"/>
              </a:spcAft>
              <a:defRPr sz="1400">
                <a:solidFill>
                  <a:schemeClr val="tx1">
                    <a:lumMod val="75000"/>
                    <a:lumOff val="25000"/>
                  </a:schemeClr>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9" descr="Note_card_darker.png"/>
          <p:cNvPicPr>
            <a:picLocks noChangeAspect="1"/>
          </p:cNvPicPr>
          <p:nvPr userDrawn="1"/>
        </p:nvPicPr>
        <p:blipFill>
          <a:blip r:embed="rId2" cstate="print"/>
          <a:srcRect/>
          <a:stretch>
            <a:fillRect/>
          </a:stretch>
        </p:blipFill>
        <p:spPr bwMode="auto">
          <a:xfrm>
            <a:off x="1465263" y="1320800"/>
            <a:ext cx="6137275" cy="3725863"/>
          </a:xfrm>
          <a:prstGeom prst="rect">
            <a:avLst/>
          </a:prstGeom>
          <a:noFill/>
          <a:ln w="9525">
            <a:noFill/>
            <a:miter lim="800000"/>
            <a:headEnd/>
            <a:tailEnd/>
          </a:ln>
        </p:spPr>
      </p:pic>
      <p:pic>
        <p:nvPicPr>
          <p:cNvPr id="4" name="Picture 10" descr="ARC_Logo_WrdMrk_Horiz_RGB.png"/>
          <p:cNvPicPr>
            <a:picLocks noChangeAspect="1"/>
          </p:cNvPicPr>
          <p:nvPr userDrawn="1"/>
        </p:nvPicPr>
        <p:blipFill>
          <a:blip r:embed="rId3" cstate="print"/>
          <a:srcRect/>
          <a:stretch>
            <a:fillRect/>
          </a:stretch>
        </p:blipFill>
        <p:spPr bwMode="auto">
          <a:xfrm>
            <a:off x="2863850" y="5484813"/>
            <a:ext cx="3308350" cy="903287"/>
          </a:xfrm>
          <a:prstGeom prst="rect">
            <a:avLst/>
          </a:prstGeom>
          <a:noFill/>
          <a:ln w="9525">
            <a:noFill/>
            <a:miter lim="800000"/>
            <a:headEnd/>
            <a:tailEnd/>
          </a:ln>
        </p:spPr>
      </p:pic>
      <p:pic>
        <p:nvPicPr>
          <p:cNvPr id="5" name="Picture 11" descr="ARC_Logo_Bttn.png"/>
          <p:cNvPicPr>
            <a:picLocks noChangeAspect="1"/>
          </p:cNvPicPr>
          <p:nvPr userDrawn="1"/>
        </p:nvPicPr>
        <p:blipFill>
          <a:blip r:embed="rId4" cstate="print"/>
          <a:srcRect/>
          <a:stretch>
            <a:fillRect/>
          </a:stretch>
        </p:blipFill>
        <p:spPr bwMode="auto">
          <a:xfrm>
            <a:off x="3663950" y="428625"/>
            <a:ext cx="1733550" cy="1736725"/>
          </a:xfrm>
          <a:prstGeom prst="rect">
            <a:avLst/>
          </a:prstGeom>
          <a:noFill/>
          <a:ln w="9525">
            <a:noFill/>
            <a:miter lim="800000"/>
            <a:headEnd/>
            <a:tailEnd/>
          </a:ln>
        </p:spPr>
      </p:pic>
      <p:sp>
        <p:nvSpPr>
          <p:cNvPr id="9" name="Text Placeholder 3"/>
          <p:cNvSpPr>
            <a:spLocks noGrp="1"/>
          </p:cNvSpPr>
          <p:nvPr>
            <p:ph type="body" sz="quarter" idx="10"/>
          </p:nvPr>
        </p:nvSpPr>
        <p:spPr>
          <a:xfrm>
            <a:off x="1880223" y="2135094"/>
            <a:ext cx="5317042" cy="2143363"/>
          </a:xfrm>
        </p:spPr>
        <p:txBody>
          <a:bodyPr anchor="ctr">
            <a:noAutofit/>
          </a:bodyPr>
          <a:lstStyle>
            <a:lvl1pPr marL="0" indent="0" algn="ctr">
              <a:lnSpc>
                <a:spcPct val="80000"/>
              </a:lnSpc>
              <a:buNone/>
              <a:defRPr sz="3200"/>
            </a:lvl1pPr>
          </a:lstStyle>
          <a:p>
            <a:pPr lvl="0"/>
            <a:r>
              <a:rPr lang="en-US"/>
              <a:t>Click to edit Master text styles</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a:t>Click to edit Master title style</a:t>
            </a:r>
          </a:p>
        </p:txBody>
      </p:sp>
      <p:sp>
        <p:nvSpPr>
          <p:cNvPr id="9" name="Content Placeholder 2"/>
          <p:cNvSpPr>
            <a:spLocks noGrp="1"/>
          </p:cNvSpPr>
          <p:nvPr>
            <p:ph sz="half" idx="1"/>
          </p:nvPr>
        </p:nvSpPr>
        <p:spPr>
          <a:xfrm>
            <a:off x="457201" y="1600201"/>
            <a:ext cx="3412270" cy="4061878"/>
          </a:xfrm>
        </p:spPr>
        <p:txBody>
          <a:bodyPr>
            <a:normAutofit/>
          </a:bodyPr>
          <a:lstStyle>
            <a:lvl1pPr marL="0" marR="0" indent="0" algn="r" defTabSz="457200" rtl="0" eaLnBrk="1" fontAlgn="base" latinLnBrk="0" hangingPunct="1">
              <a:lnSpc>
                <a:spcPct val="100000"/>
              </a:lnSpc>
              <a:spcBef>
                <a:spcPct val="20000"/>
              </a:spcBef>
              <a:spcAft>
                <a:spcPct val="0"/>
              </a:spcAft>
              <a:buClrTx/>
              <a:buSzTx/>
              <a:buFont typeface="Arial" charset="0"/>
              <a:buNone/>
              <a:tabLst/>
              <a:defRPr sz="2200">
                <a:latin typeface="Arial"/>
                <a:cs typeface="Arial"/>
              </a:defRPr>
            </a:lvl1pPr>
            <a:lvl2pPr marL="457200" indent="0" algn="r">
              <a:buNone/>
              <a:defRPr sz="2400"/>
            </a:lvl2pPr>
            <a:lvl3pPr marL="914400" indent="0" algn="r">
              <a:buNone/>
              <a:defRPr sz="2000"/>
            </a:lvl3pPr>
            <a:lvl4pPr marL="1371600" indent="0" algn="r">
              <a:buNone/>
              <a:defRPr sz="1800"/>
            </a:lvl4pPr>
            <a:lvl5pPr marL="1828800" indent="0" algn="r">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 name="Content Placeholder 3"/>
          <p:cNvSpPr>
            <a:spLocks noGrp="1"/>
          </p:cNvSpPr>
          <p:nvPr>
            <p:ph sz="half" idx="2"/>
          </p:nvPr>
        </p:nvSpPr>
        <p:spPr>
          <a:xfrm>
            <a:off x="3988167" y="1600200"/>
            <a:ext cx="4698633" cy="4061879"/>
          </a:xfrm>
        </p:spPr>
        <p:txBody>
          <a:bodyPr>
            <a:normAutofit/>
          </a:bodyPr>
          <a:lstStyle>
            <a:lvl1pPr marL="0" indent="0" algn="l">
              <a:buNone/>
              <a:defRPr sz="2200">
                <a:latin typeface="Arial"/>
                <a:cs typeface="Arial"/>
              </a:defRPr>
            </a:lvl1pPr>
            <a:lvl2pPr marL="457200" indent="0" algn="l">
              <a:buNone/>
              <a:defRPr sz="2400"/>
            </a:lvl2pPr>
            <a:lvl3pPr marL="914400" indent="0" algn="l">
              <a:buNone/>
              <a:defRPr sz="2000"/>
            </a:lvl3pPr>
            <a:lvl4pPr marL="1371600" indent="0" algn="l">
              <a:buNone/>
              <a:defRPr sz="1800"/>
            </a:lvl4pPr>
            <a:lvl5pPr marL="1828800" indent="0" algn="l">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a:solidFill>
                  <a:prstClr val="black">
                    <a:tint val="75000"/>
                  </a:prstClr>
                </a:solidFill>
              </a:rPr>
              <a:t>Silicon Valley Chapter</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ubsection">
    <p:spTree>
      <p:nvGrpSpPr>
        <p:cNvPr id="1" name=""/>
        <p:cNvGrpSpPr/>
        <p:nvPr/>
      </p:nvGrpSpPr>
      <p:grpSpPr>
        <a:xfrm>
          <a:off x="0" y="0"/>
          <a:ext cx="0" cy="0"/>
          <a:chOff x="0" y="0"/>
          <a:chExt cx="0" cy="0"/>
        </a:xfrm>
      </p:grpSpPr>
      <p:pic>
        <p:nvPicPr>
          <p:cNvPr id="4" name="Picture 9" descr="Note_card_darker.png"/>
          <p:cNvPicPr>
            <a:picLocks noChangeAspect="1"/>
          </p:cNvPicPr>
          <p:nvPr userDrawn="1"/>
        </p:nvPicPr>
        <p:blipFill>
          <a:blip r:embed="rId2" cstate="print"/>
          <a:srcRect/>
          <a:stretch>
            <a:fillRect/>
          </a:stretch>
        </p:blipFill>
        <p:spPr bwMode="auto">
          <a:xfrm>
            <a:off x="1465263" y="1320800"/>
            <a:ext cx="6137275" cy="3725863"/>
          </a:xfrm>
          <a:prstGeom prst="rect">
            <a:avLst/>
          </a:prstGeom>
          <a:noFill/>
          <a:ln w="9525">
            <a:noFill/>
            <a:miter lim="800000"/>
            <a:headEnd/>
            <a:tailEnd/>
          </a:ln>
        </p:spPr>
      </p:pic>
      <p:pic>
        <p:nvPicPr>
          <p:cNvPr id="5" name="Picture 11" descr="ARC_Logo_Bttn.png"/>
          <p:cNvPicPr>
            <a:picLocks noChangeAspect="1"/>
          </p:cNvPicPr>
          <p:nvPr userDrawn="1"/>
        </p:nvPicPr>
        <p:blipFill>
          <a:blip r:embed="rId3" cstate="print"/>
          <a:srcRect/>
          <a:stretch>
            <a:fillRect/>
          </a:stretch>
        </p:blipFill>
        <p:spPr bwMode="auto">
          <a:xfrm>
            <a:off x="3663950" y="428625"/>
            <a:ext cx="1733550" cy="1736725"/>
          </a:xfrm>
          <a:prstGeom prst="rect">
            <a:avLst/>
          </a:prstGeom>
          <a:noFill/>
          <a:ln w="9525">
            <a:noFill/>
            <a:miter lim="800000"/>
            <a:headEnd/>
            <a:tailEnd/>
          </a:ln>
        </p:spPr>
      </p:pic>
      <p:pic>
        <p:nvPicPr>
          <p:cNvPr id="6" name="Picture 10" descr="ARC_Logo_WrdMrk_Horiz_RGB.png"/>
          <p:cNvPicPr>
            <a:picLocks noChangeAspect="1"/>
          </p:cNvPicPr>
          <p:nvPr userDrawn="1"/>
        </p:nvPicPr>
        <p:blipFill>
          <a:blip r:embed="rId4" cstate="print"/>
          <a:srcRect/>
          <a:stretch>
            <a:fillRect/>
          </a:stretch>
        </p:blipFill>
        <p:spPr bwMode="auto">
          <a:xfrm>
            <a:off x="2863850" y="5484813"/>
            <a:ext cx="3308350" cy="903287"/>
          </a:xfrm>
          <a:prstGeom prst="rect">
            <a:avLst/>
          </a:prstGeom>
          <a:noFill/>
          <a:ln w="9525">
            <a:noFill/>
            <a:miter lim="800000"/>
            <a:headEnd/>
            <a:tailEnd/>
          </a:ln>
        </p:spPr>
      </p:pic>
      <p:sp>
        <p:nvSpPr>
          <p:cNvPr id="9" name="Text Placeholder 3"/>
          <p:cNvSpPr>
            <a:spLocks noGrp="1"/>
          </p:cNvSpPr>
          <p:nvPr>
            <p:ph type="body" sz="quarter" idx="11"/>
          </p:nvPr>
        </p:nvSpPr>
        <p:spPr>
          <a:xfrm>
            <a:off x="2081681" y="2262945"/>
            <a:ext cx="5008098" cy="415925"/>
          </a:xfrm>
        </p:spPr>
        <p:txBody>
          <a:bodyPr>
            <a:noAutofit/>
          </a:bodyPr>
          <a:lstStyle>
            <a:lvl1pPr marL="0" indent="0" algn="ctr">
              <a:buNone/>
              <a:defRPr sz="2800" baseline="0"/>
            </a:lvl1pPr>
          </a:lstStyle>
          <a:p>
            <a:pPr lvl="0"/>
            <a:r>
              <a:rPr lang="en-US"/>
              <a:t>Click to edit Master text style</a:t>
            </a:r>
          </a:p>
        </p:txBody>
      </p:sp>
      <p:sp>
        <p:nvSpPr>
          <p:cNvPr id="10" name="Text Placeholder 8"/>
          <p:cNvSpPr>
            <a:spLocks noGrp="1"/>
          </p:cNvSpPr>
          <p:nvPr>
            <p:ph type="body" sz="quarter" idx="13"/>
          </p:nvPr>
        </p:nvSpPr>
        <p:spPr>
          <a:xfrm>
            <a:off x="2081681" y="2809277"/>
            <a:ext cx="5008098" cy="1334558"/>
          </a:xfrm>
        </p:spPr>
        <p:txBody>
          <a:bodyPr>
            <a:normAutofit/>
          </a:bodyPr>
          <a:lstStyle>
            <a:lvl1pPr marL="0" indent="0" algn="ctr">
              <a:buNone/>
              <a:defRPr sz="3200"/>
            </a:lvl1pPr>
          </a:lstStyle>
          <a:p>
            <a:pPr lvl="0"/>
            <a:r>
              <a:rPr lang="en-US"/>
              <a:t>Click to edit Master text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Note Card">
    <p:spTree>
      <p:nvGrpSpPr>
        <p:cNvPr id="1" name=""/>
        <p:cNvGrpSpPr/>
        <p:nvPr/>
      </p:nvGrpSpPr>
      <p:grpSpPr>
        <a:xfrm>
          <a:off x="0" y="0"/>
          <a:ext cx="0" cy="0"/>
          <a:chOff x="0" y="0"/>
          <a:chExt cx="0" cy="0"/>
        </a:xfrm>
      </p:grpSpPr>
      <p:pic>
        <p:nvPicPr>
          <p:cNvPr id="5" name="Picture 9" descr="note_card_2.png"/>
          <p:cNvPicPr>
            <a:picLocks noChangeAspect="1"/>
          </p:cNvPicPr>
          <p:nvPr userDrawn="1"/>
        </p:nvPicPr>
        <p:blipFill>
          <a:blip r:embed="rId2" cstate="print">
            <a:lum contrast="-10000"/>
          </a:blip>
          <a:srcRect/>
          <a:stretch>
            <a:fillRect/>
          </a:stretch>
        </p:blipFill>
        <p:spPr bwMode="auto">
          <a:xfrm rot="153078">
            <a:off x="4705350" y="2141538"/>
            <a:ext cx="3576638" cy="2709862"/>
          </a:xfrm>
          <a:prstGeom prst="rect">
            <a:avLst/>
          </a:prstGeom>
          <a:noFill/>
          <a:ln w="9525">
            <a:noFill/>
            <a:miter lim="800000"/>
            <a:headEnd/>
            <a:tailEnd/>
          </a:ln>
        </p:spPr>
      </p:pic>
      <p:pic>
        <p:nvPicPr>
          <p:cNvPr id="7" name="Picture 10" descr="background-border2.png"/>
          <p:cNvPicPr>
            <a:picLocks noChangeAspect="1"/>
          </p:cNvPicPr>
          <p:nvPr userDrawn="1"/>
        </p:nvPicPr>
        <p:blipFill>
          <a:blip r:embed="rId3" cstate="print">
            <a:lum contrast="-6000"/>
          </a:blip>
          <a:srcRect/>
          <a:stretch>
            <a:fillRect/>
          </a:stretch>
        </p:blipFill>
        <p:spPr bwMode="auto">
          <a:xfrm rot="151312" flipH="1">
            <a:off x="82550" y="1481138"/>
            <a:ext cx="5272088" cy="418147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2"/>
          </p:nvPr>
        </p:nvSpPr>
        <p:spPr>
          <a:xfrm rot="153078">
            <a:off x="5188290" y="2455628"/>
            <a:ext cx="2739408" cy="2047006"/>
          </a:xfrm>
        </p:spPr>
        <p:txBody>
          <a:bodyPr>
            <a:noAutofit/>
          </a:bodyPr>
          <a:lstStyle>
            <a:lvl1pPr marL="0" indent="0">
              <a:buNone/>
              <a:defRPr sz="2000" baseline="0">
                <a:solidFill>
                  <a:srgbClr val="6D6E70"/>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8" name="Picture Placeholder 14"/>
          <p:cNvSpPr>
            <a:spLocks noGrp="1"/>
          </p:cNvSpPr>
          <p:nvPr>
            <p:ph type="pic" sz="quarter" idx="13"/>
          </p:nvPr>
        </p:nvSpPr>
        <p:spPr>
          <a:xfrm rot="21444880">
            <a:off x="772580" y="2048709"/>
            <a:ext cx="3960428" cy="2986050"/>
          </a:xfrm>
        </p:spPr>
        <p:txBody>
          <a:bodyPr rtlCol="0">
            <a:normAutofit/>
          </a:bodyPr>
          <a:lstStyle>
            <a:lvl1pPr marL="0">
              <a:buNone/>
              <a:defRPr/>
            </a:lvl1pPr>
          </a:lstStyle>
          <a:p>
            <a:pPr lvl="0"/>
            <a:r>
              <a:rPr lang="en-US" noProof="0"/>
              <a:t>Drag picture to placeholder or click icon to add</a:t>
            </a:r>
          </a:p>
        </p:txBody>
      </p:sp>
      <p:sp>
        <p:nvSpPr>
          <p:cNvPr id="9" name="Footer Placeholder 2"/>
          <p:cNvSpPr>
            <a:spLocks noGrp="1"/>
          </p:cNvSpPr>
          <p:nvPr>
            <p:ph type="ftr" sz="quarter" idx="14"/>
          </p:nvPr>
        </p:nvSpPr>
        <p:spPr/>
        <p:txBody>
          <a:bodyPr/>
          <a:lstStyle>
            <a:lvl1pPr>
              <a:defRPr/>
            </a:lvl1pPr>
          </a:lstStyle>
          <a:p>
            <a:pPr>
              <a:defRPr/>
            </a:pPr>
            <a:r>
              <a:rPr lang="en-US">
                <a:solidFill>
                  <a:prstClr val="black">
                    <a:tint val="75000"/>
                  </a:prstClr>
                </a:solidFill>
              </a:rPr>
              <a:t>Silicon Valley Chapter</a:t>
            </a:r>
          </a:p>
        </p:txBody>
      </p:sp>
      <p:sp>
        <p:nvSpPr>
          <p:cNvPr id="10" name="Slide Number Placeholder 3"/>
          <p:cNvSpPr>
            <a:spLocks noGrp="1"/>
          </p:cNvSpPr>
          <p:nvPr>
            <p:ph type="sldNum" sz="quarter" idx="15"/>
          </p:nvPr>
        </p:nvSpPr>
        <p:spPr/>
        <p:txBody>
          <a:bodyPr/>
          <a:lstStyle>
            <a:lvl1pPr>
              <a:defRPr/>
            </a:lvl1pPr>
          </a:lstStyle>
          <a:p>
            <a:pPr>
              <a:defRPr/>
            </a:pPr>
            <a:fld id="{4366FECC-8ED2-49DC-B281-BBF62EE4DE3E}"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2"/>
          </p:nvPr>
        </p:nvSpPr>
        <p:spPr>
          <a:xfrm>
            <a:off x="457200" y="1592263"/>
            <a:ext cx="8229600" cy="408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5" name="Slide Number Placeholder 8"/>
          <p:cNvSpPr>
            <a:spLocks noGrp="1"/>
          </p:cNvSpPr>
          <p:nvPr>
            <p:ph type="sldNum" sz="quarter" idx="14"/>
          </p:nvPr>
        </p:nvSpPr>
        <p:spPr/>
        <p:txBody>
          <a:bodyPr/>
          <a:lstStyle>
            <a:lvl1pPr>
              <a:defRPr/>
            </a:lvl1pPr>
          </a:lstStyle>
          <a:p>
            <a:pPr>
              <a:defRPr/>
            </a:pPr>
            <a:fld id="{56E903FB-6589-44E0-AB1D-8EEE89255309}"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sz="half" idx="1"/>
          </p:nvPr>
        </p:nvSpPr>
        <p:spPr>
          <a:xfrm>
            <a:off x="457200" y="1600200"/>
            <a:ext cx="4038600" cy="4115075"/>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half" idx="2"/>
          </p:nvPr>
        </p:nvSpPr>
        <p:spPr>
          <a:xfrm>
            <a:off x="4648200" y="1600200"/>
            <a:ext cx="4038600" cy="4115076"/>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10"/>
          </p:nvPr>
        </p:nvSpPr>
        <p:spPr/>
        <p:txBody>
          <a:bodyPr/>
          <a:lstStyle>
            <a:lvl1pPr>
              <a:defRPr/>
            </a:lvl1pPr>
          </a:lstStyle>
          <a:p>
            <a:pPr>
              <a:defRPr/>
            </a:pPr>
            <a:r>
              <a:rPr lang="en-US">
                <a:solidFill>
                  <a:prstClr val="black">
                    <a:tint val="75000"/>
                  </a:prstClr>
                </a:solidFill>
              </a:rPr>
              <a:t>Silicon Valley Chapter</a:t>
            </a:r>
          </a:p>
        </p:txBody>
      </p:sp>
      <p:sp>
        <p:nvSpPr>
          <p:cNvPr id="8" name="Slide Number Placeholder 8"/>
          <p:cNvSpPr>
            <a:spLocks noGrp="1"/>
          </p:cNvSpPr>
          <p:nvPr>
            <p:ph type="sldNum" sz="quarter" idx="11"/>
          </p:nvPr>
        </p:nvSpPr>
        <p:spPr/>
        <p:txBody>
          <a:bodyPr/>
          <a:lstStyle>
            <a:lvl1pPr>
              <a:defRPr/>
            </a:lvl1pPr>
          </a:lstStyle>
          <a:p>
            <a:pPr>
              <a:defRPr/>
            </a:pPr>
            <a:fld id="{C86E1D3B-B4E8-40A3-BF0C-1494C6C6B01E}"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
          </p:nvPr>
        </p:nvSpPr>
        <p:spPr>
          <a:xfrm>
            <a:off x="457200" y="1535113"/>
            <a:ext cx="4040188" cy="639762"/>
          </a:xfrm>
        </p:spPr>
        <p:txBody>
          <a:bodyPr anchor="b">
            <a:noAutofit/>
          </a:bodyPr>
          <a:lstStyle>
            <a:lvl1pPr marL="0" indent="0">
              <a:buNone/>
              <a:defRPr sz="2000" b="1">
                <a:solidFill>
                  <a:srgbClr val="6D6E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457200" y="2174875"/>
            <a:ext cx="4040188" cy="3449697"/>
          </a:xfrm>
        </p:spPr>
        <p:txBody>
          <a:bodyPr/>
          <a:lstStyle>
            <a:lvl1pPr>
              <a:defRPr sz="2600"/>
            </a:lvl1pPr>
            <a:lvl2pPr>
              <a:defRPr sz="2400"/>
            </a:lvl2pPr>
            <a:lvl3pPr>
              <a:defRPr sz="2200"/>
            </a:lvl3pPr>
            <a:lvl4pPr>
              <a:defRPr sz="20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rgbClr val="6D6E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p:cNvSpPr>
            <a:spLocks noGrp="1"/>
          </p:cNvSpPr>
          <p:nvPr>
            <p:ph sz="quarter" idx="4"/>
          </p:nvPr>
        </p:nvSpPr>
        <p:spPr>
          <a:xfrm>
            <a:off x="4645025" y="2174875"/>
            <a:ext cx="4041775" cy="3449697"/>
          </a:xfrm>
        </p:spPr>
        <p:txBody>
          <a:bodyPr/>
          <a:lstStyle>
            <a:lvl1pPr>
              <a:defRPr sz="2600"/>
            </a:lvl1pPr>
            <a:lvl2pPr>
              <a:defRPr sz="2400"/>
            </a:lvl2pPr>
            <a:lvl3pPr>
              <a:defRPr sz="2200"/>
            </a:lvl3pPr>
            <a:lvl4pPr>
              <a:defRPr sz="20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3"/>
          <p:cNvSpPr>
            <a:spLocks noGrp="1"/>
          </p:cNvSpPr>
          <p:nvPr>
            <p:ph type="ftr" sz="quarter" idx="10"/>
          </p:nvPr>
        </p:nvSpPr>
        <p:spPr/>
        <p:txBody>
          <a:bodyPr/>
          <a:lstStyle>
            <a:lvl1pPr>
              <a:defRPr/>
            </a:lvl1pPr>
          </a:lstStyle>
          <a:p>
            <a:pPr>
              <a:defRPr/>
            </a:pPr>
            <a:r>
              <a:rPr lang="en-US">
                <a:solidFill>
                  <a:prstClr val="black">
                    <a:tint val="75000"/>
                  </a:prstClr>
                </a:solidFill>
              </a:rPr>
              <a:t>Silicon Valley Chapter</a:t>
            </a:r>
          </a:p>
        </p:txBody>
      </p:sp>
      <p:sp>
        <p:nvSpPr>
          <p:cNvPr id="10" name="Slide Number Placeholder 8"/>
          <p:cNvSpPr>
            <a:spLocks noGrp="1"/>
          </p:cNvSpPr>
          <p:nvPr>
            <p:ph type="sldNum" sz="quarter" idx="11"/>
          </p:nvPr>
        </p:nvSpPr>
        <p:spPr/>
        <p:txBody>
          <a:bodyPr/>
          <a:lstStyle>
            <a:lvl1pPr>
              <a:defRPr/>
            </a:lvl1pPr>
          </a:lstStyle>
          <a:p>
            <a:pPr>
              <a:defRPr/>
            </a:pPr>
            <a:fld id="{184474CB-91EA-492D-96B1-012DEE70BF50}"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pic>
        <p:nvPicPr>
          <p:cNvPr id="5" name="Picture 9" descr="background-border2.png"/>
          <p:cNvPicPr>
            <a:picLocks noChangeAspect="1"/>
          </p:cNvPicPr>
          <p:nvPr userDrawn="1"/>
        </p:nvPicPr>
        <p:blipFill>
          <a:blip r:embed="rId2" cstate="print">
            <a:lum contrast="-6000"/>
          </a:blip>
          <a:srcRect/>
          <a:stretch>
            <a:fillRect/>
          </a:stretch>
        </p:blipFill>
        <p:spPr bwMode="auto">
          <a:xfrm rot="282271" flipH="1">
            <a:off x="3219450" y="1238250"/>
            <a:ext cx="5724525" cy="4541838"/>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Picture Placeholder 14"/>
          <p:cNvSpPr>
            <a:spLocks noGrp="1"/>
          </p:cNvSpPr>
          <p:nvPr>
            <p:ph type="pic" sz="quarter" idx="12"/>
          </p:nvPr>
        </p:nvSpPr>
        <p:spPr>
          <a:xfrm rot="21575839">
            <a:off x="3973179" y="1857072"/>
            <a:ext cx="4301362" cy="3258324"/>
          </a:xfrm>
        </p:spPr>
        <p:txBody>
          <a:bodyPr rtlCol="0">
            <a:normAutofit/>
          </a:bodyPr>
          <a:lstStyle>
            <a:lvl1pPr marL="0" indent="0">
              <a:buNone/>
              <a:defRPr/>
            </a:lvl1pPr>
          </a:lstStyle>
          <a:p>
            <a:pPr lvl="0"/>
            <a:r>
              <a:rPr lang="en-US" noProof="0"/>
              <a:t>Drag picture to placeholder or click icon to add</a:t>
            </a:r>
          </a:p>
        </p:txBody>
      </p:sp>
      <p:sp>
        <p:nvSpPr>
          <p:cNvPr id="7" name="Content Placeholder 2"/>
          <p:cNvSpPr>
            <a:spLocks noGrp="1"/>
          </p:cNvSpPr>
          <p:nvPr>
            <p:ph sz="half" idx="1"/>
          </p:nvPr>
        </p:nvSpPr>
        <p:spPr>
          <a:xfrm>
            <a:off x="457200" y="1766027"/>
            <a:ext cx="2987285" cy="3896051"/>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2"/>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9" name="Slide Number Placeholder 3"/>
          <p:cNvSpPr>
            <a:spLocks noGrp="1"/>
          </p:cNvSpPr>
          <p:nvPr>
            <p:ph type="sldNum" sz="quarter" idx="14"/>
          </p:nvPr>
        </p:nvSpPr>
        <p:spPr/>
        <p:txBody>
          <a:bodyPr/>
          <a:lstStyle>
            <a:lvl1pPr>
              <a:defRPr/>
            </a:lvl1pPr>
          </a:lstStyle>
          <a:p>
            <a:pPr>
              <a:defRPr/>
            </a:pPr>
            <a:fld id="{422EEF1A-AF12-44BB-AD99-BFA50D15DB59}"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mage and Note Card">
    <p:spTree>
      <p:nvGrpSpPr>
        <p:cNvPr id="1" name=""/>
        <p:cNvGrpSpPr/>
        <p:nvPr/>
      </p:nvGrpSpPr>
      <p:grpSpPr>
        <a:xfrm>
          <a:off x="0" y="0"/>
          <a:ext cx="0" cy="0"/>
          <a:chOff x="0" y="0"/>
          <a:chExt cx="0" cy="0"/>
        </a:xfrm>
      </p:grpSpPr>
      <p:pic>
        <p:nvPicPr>
          <p:cNvPr id="5" name="Picture 9" descr="note_card_2.png"/>
          <p:cNvPicPr>
            <a:picLocks noChangeAspect="1"/>
          </p:cNvPicPr>
          <p:nvPr userDrawn="1"/>
        </p:nvPicPr>
        <p:blipFill>
          <a:blip r:embed="rId2" cstate="print">
            <a:lum contrast="-10000"/>
          </a:blip>
          <a:srcRect/>
          <a:stretch>
            <a:fillRect/>
          </a:stretch>
        </p:blipFill>
        <p:spPr bwMode="auto">
          <a:xfrm rot="153078">
            <a:off x="4705350" y="2141538"/>
            <a:ext cx="3576638" cy="2709862"/>
          </a:xfrm>
          <a:prstGeom prst="rect">
            <a:avLst/>
          </a:prstGeom>
          <a:noFill/>
          <a:ln w="9525">
            <a:noFill/>
            <a:miter lim="800000"/>
            <a:headEnd/>
            <a:tailEnd/>
          </a:ln>
        </p:spPr>
      </p:pic>
      <p:pic>
        <p:nvPicPr>
          <p:cNvPr id="7" name="Picture 10" descr="background-border2.png"/>
          <p:cNvPicPr>
            <a:picLocks noChangeAspect="1"/>
          </p:cNvPicPr>
          <p:nvPr userDrawn="1"/>
        </p:nvPicPr>
        <p:blipFill>
          <a:blip r:embed="rId3" cstate="print">
            <a:lum contrast="-6000"/>
          </a:blip>
          <a:srcRect/>
          <a:stretch>
            <a:fillRect/>
          </a:stretch>
        </p:blipFill>
        <p:spPr bwMode="auto">
          <a:xfrm rot="151312" flipH="1">
            <a:off x="82550" y="1481138"/>
            <a:ext cx="5272088" cy="418147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2"/>
          </p:nvPr>
        </p:nvSpPr>
        <p:spPr>
          <a:xfrm rot="153078">
            <a:off x="5188290" y="2455628"/>
            <a:ext cx="2739408" cy="2047006"/>
          </a:xfrm>
        </p:spPr>
        <p:txBody>
          <a:bodyPr>
            <a:noAutofit/>
          </a:bodyPr>
          <a:lstStyle>
            <a:lvl1pPr marL="0" indent="0">
              <a:buNone/>
              <a:defRPr sz="2000" baseline="0">
                <a:solidFill>
                  <a:srgbClr val="6D6E70"/>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8" name="Picture Placeholder 14"/>
          <p:cNvSpPr>
            <a:spLocks noGrp="1"/>
          </p:cNvSpPr>
          <p:nvPr>
            <p:ph type="pic" sz="quarter" idx="13"/>
          </p:nvPr>
        </p:nvSpPr>
        <p:spPr>
          <a:xfrm rot="21444880">
            <a:off x="772580" y="2048709"/>
            <a:ext cx="3960428" cy="2986050"/>
          </a:xfrm>
        </p:spPr>
        <p:txBody>
          <a:bodyPr rtlCol="0">
            <a:normAutofit/>
          </a:bodyPr>
          <a:lstStyle>
            <a:lvl1pPr marL="0">
              <a:buNone/>
              <a:defRPr/>
            </a:lvl1pPr>
          </a:lstStyle>
          <a:p>
            <a:pPr lvl="0"/>
            <a:r>
              <a:rPr lang="en-US" noProof="0"/>
              <a:t>Drag picture to placeholder or click icon to add</a:t>
            </a:r>
          </a:p>
        </p:txBody>
      </p:sp>
      <p:sp>
        <p:nvSpPr>
          <p:cNvPr id="9" name="Footer Placeholder 2"/>
          <p:cNvSpPr>
            <a:spLocks noGrp="1"/>
          </p:cNvSpPr>
          <p:nvPr>
            <p:ph type="ftr" sz="quarter" idx="14"/>
          </p:nvPr>
        </p:nvSpPr>
        <p:spPr/>
        <p:txBody>
          <a:bodyPr/>
          <a:lstStyle>
            <a:lvl1pPr>
              <a:defRPr/>
            </a:lvl1pPr>
          </a:lstStyle>
          <a:p>
            <a:pPr>
              <a:defRPr/>
            </a:pPr>
            <a:r>
              <a:rPr lang="en-US">
                <a:solidFill>
                  <a:prstClr val="black">
                    <a:tint val="75000"/>
                  </a:prstClr>
                </a:solidFill>
              </a:rPr>
              <a:t>Silicon Valley Chapter</a:t>
            </a:r>
          </a:p>
        </p:txBody>
      </p:sp>
      <p:sp>
        <p:nvSpPr>
          <p:cNvPr id="10" name="Slide Number Placeholder 3"/>
          <p:cNvSpPr>
            <a:spLocks noGrp="1"/>
          </p:cNvSpPr>
          <p:nvPr>
            <p:ph type="sldNum" sz="quarter" idx="15"/>
          </p:nvPr>
        </p:nvSpPr>
        <p:spPr/>
        <p:txBody>
          <a:bodyPr/>
          <a:lstStyle>
            <a:lvl1pPr>
              <a:defRPr/>
            </a:lvl1pPr>
          </a:lstStyle>
          <a:p>
            <a:pPr>
              <a:defRPr/>
            </a:pPr>
            <a:fld id="{4366FECC-8ED2-49DC-B281-BBF62EE4DE3E}"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Picture Placeholder 14"/>
          <p:cNvSpPr>
            <a:spLocks noGrp="1"/>
          </p:cNvSpPr>
          <p:nvPr>
            <p:ph type="pic" sz="quarter" idx="12"/>
          </p:nvPr>
        </p:nvSpPr>
        <p:spPr>
          <a:xfrm rot="21575839">
            <a:off x="4991445" y="1765338"/>
            <a:ext cx="3694928" cy="3915400"/>
          </a:xfrm>
          <a:ln>
            <a:noFill/>
          </a:ln>
        </p:spPr>
        <p:txBody>
          <a:bodyPr rtlCol="0">
            <a:normAutofit/>
          </a:bodyPr>
          <a:lstStyle>
            <a:lvl1pPr marL="0">
              <a:buNone/>
              <a:defRPr baseline="0"/>
            </a:lvl1pPr>
          </a:lstStyle>
          <a:p>
            <a:pPr lvl="0"/>
            <a:r>
              <a:rPr lang="en-US" noProof="0"/>
              <a:t>Drag picture to placeholder or click icon to add</a:t>
            </a:r>
          </a:p>
        </p:txBody>
      </p:sp>
      <p:sp>
        <p:nvSpPr>
          <p:cNvPr id="6" name="Content Placeholder 2"/>
          <p:cNvSpPr>
            <a:spLocks noGrp="1"/>
          </p:cNvSpPr>
          <p:nvPr>
            <p:ph sz="half" idx="1"/>
          </p:nvPr>
        </p:nvSpPr>
        <p:spPr>
          <a:xfrm>
            <a:off x="457200" y="1766028"/>
            <a:ext cx="4038600" cy="3927646"/>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8" name="Slide Number Placeholder 8"/>
          <p:cNvSpPr>
            <a:spLocks noGrp="1"/>
          </p:cNvSpPr>
          <p:nvPr>
            <p:ph type="sldNum" sz="quarter" idx="14"/>
          </p:nvPr>
        </p:nvSpPr>
        <p:spPr/>
        <p:txBody>
          <a:bodyPr/>
          <a:lstStyle>
            <a:lvl1pPr>
              <a:defRPr/>
            </a:lvl1pPr>
          </a:lstStyle>
          <a:p>
            <a:pPr>
              <a:defRPr/>
            </a:pPr>
            <a:fld id="{D6D83A86-3B8E-404C-9696-95C9B317840C}"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orz Image">
    <p:spTree>
      <p:nvGrpSpPr>
        <p:cNvPr id="1" name=""/>
        <p:cNvGrpSpPr/>
        <p:nvPr/>
      </p:nvGrpSpPr>
      <p:grpSpPr>
        <a:xfrm>
          <a:off x="0" y="0"/>
          <a:ext cx="0" cy="0"/>
          <a:chOff x="0" y="0"/>
          <a:chExt cx="0" cy="0"/>
        </a:xfrm>
      </p:grpSpPr>
      <p:pic>
        <p:nvPicPr>
          <p:cNvPr id="4" name="Picture 9" descr="background-border2.png"/>
          <p:cNvPicPr>
            <a:picLocks noChangeAspect="1"/>
          </p:cNvPicPr>
          <p:nvPr userDrawn="1"/>
        </p:nvPicPr>
        <p:blipFill>
          <a:blip r:embed="rId2" cstate="print">
            <a:lum contrast="-6000"/>
          </a:blip>
          <a:srcRect/>
          <a:stretch>
            <a:fillRect/>
          </a:stretch>
        </p:blipFill>
        <p:spPr bwMode="auto">
          <a:xfrm rot="281056" flipH="1">
            <a:off x="1423988" y="1192213"/>
            <a:ext cx="6153150" cy="487997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Picture Placeholder 14"/>
          <p:cNvSpPr>
            <a:spLocks noGrp="1"/>
          </p:cNvSpPr>
          <p:nvPr>
            <p:ph type="pic" sz="quarter" idx="12"/>
          </p:nvPr>
        </p:nvSpPr>
        <p:spPr>
          <a:xfrm>
            <a:off x="2256373" y="1881275"/>
            <a:ext cx="4566426" cy="3456028"/>
          </a:xfrm>
        </p:spPr>
        <p:txBody>
          <a:bodyPr rtlCol="0">
            <a:normAutofit/>
          </a:bodyPr>
          <a:lstStyle>
            <a:lvl1pPr marL="0" indent="0">
              <a:buNone/>
              <a:defRPr/>
            </a:lvl1pPr>
          </a:lstStyle>
          <a:p>
            <a:pPr lvl="0"/>
            <a:r>
              <a:rPr lang="en-US" noProof="0"/>
              <a:t>Drag picture to placeholder or click icon to add</a:t>
            </a:r>
          </a:p>
        </p:txBody>
      </p:sp>
      <p:sp>
        <p:nvSpPr>
          <p:cNvPr id="5" name="Footer Placeholder 2"/>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7" name="Slide Number Placeholder 3"/>
          <p:cNvSpPr>
            <a:spLocks noGrp="1"/>
          </p:cNvSpPr>
          <p:nvPr>
            <p:ph type="sldNum" sz="quarter" idx="14"/>
          </p:nvPr>
        </p:nvSpPr>
        <p:spPr/>
        <p:txBody>
          <a:bodyPr/>
          <a:lstStyle>
            <a:lvl1pPr>
              <a:defRPr/>
            </a:lvl1pPr>
          </a:lstStyle>
          <a:p>
            <a:pPr>
              <a:defRPr/>
            </a:pPr>
            <a:fld id="{9ABA96A9-C021-4F28-80D3-0420204E4504}"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ertical Image">
    <p:spTree>
      <p:nvGrpSpPr>
        <p:cNvPr id="1" name=""/>
        <p:cNvGrpSpPr/>
        <p:nvPr/>
      </p:nvGrpSpPr>
      <p:grpSpPr>
        <a:xfrm>
          <a:off x="0" y="0"/>
          <a:ext cx="0" cy="0"/>
          <a:chOff x="0" y="0"/>
          <a:chExt cx="0" cy="0"/>
        </a:xfrm>
      </p:grpSpPr>
      <p:pic>
        <p:nvPicPr>
          <p:cNvPr id="4" name="Picture 9" descr="Photo_border_sq.psd"/>
          <p:cNvPicPr>
            <a:picLocks noChangeAspect="1"/>
          </p:cNvPicPr>
          <p:nvPr userDrawn="1"/>
        </p:nvPicPr>
        <p:blipFill>
          <a:blip r:embed="rId2" cstate="print">
            <a:lum contrast="-6000"/>
          </a:blip>
          <a:srcRect/>
          <a:stretch>
            <a:fillRect/>
          </a:stretch>
        </p:blipFill>
        <p:spPr bwMode="auto">
          <a:xfrm>
            <a:off x="2405063" y="1352550"/>
            <a:ext cx="4740275" cy="4548188"/>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Picture Placeholder 14"/>
          <p:cNvSpPr>
            <a:spLocks noGrp="1"/>
          </p:cNvSpPr>
          <p:nvPr>
            <p:ph type="pic" sz="quarter" idx="12"/>
          </p:nvPr>
        </p:nvSpPr>
        <p:spPr>
          <a:xfrm rot="21575839">
            <a:off x="2892842" y="1824092"/>
            <a:ext cx="3474426" cy="3489183"/>
          </a:xfrm>
          <a:ln>
            <a:noFill/>
          </a:ln>
        </p:spPr>
        <p:txBody>
          <a:bodyPr rtlCol="0">
            <a:normAutofit/>
          </a:bodyPr>
          <a:lstStyle>
            <a:lvl1pPr marL="0">
              <a:buNone/>
              <a:defRPr/>
            </a:lvl1pPr>
          </a:lstStyle>
          <a:p>
            <a:pPr lvl="0"/>
            <a:r>
              <a:rPr lang="en-US" noProof="0"/>
              <a:t>Drag picture to placeholder or click icon to add</a:t>
            </a:r>
          </a:p>
        </p:txBody>
      </p:sp>
      <p:sp>
        <p:nvSpPr>
          <p:cNvPr id="5" name="Footer Placeholder 2"/>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7" name="Slide Number Placeholder 3"/>
          <p:cNvSpPr>
            <a:spLocks noGrp="1"/>
          </p:cNvSpPr>
          <p:nvPr>
            <p:ph type="sldNum" sz="quarter" idx="14"/>
          </p:nvPr>
        </p:nvSpPr>
        <p:spPr/>
        <p:txBody>
          <a:bodyPr/>
          <a:lstStyle>
            <a:lvl1pPr>
              <a:defRPr/>
            </a:lvl1pPr>
          </a:lstStyle>
          <a:p>
            <a:pPr>
              <a:defRPr/>
            </a:pPr>
            <a:fld id="{CE3B2C9C-9CE9-4D48-8A19-C65B893A497A}"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te Card">
    <p:spTree>
      <p:nvGrpSpPr>
        <p:cNvPr id="1" name=""/>
        <p:cNvGrpSpPr/>
        <p:nvPr/>
      </p:nvGrpSpPr>
      <p:grpSpPr>
        <a:xfrm>
          <a:off x="0" y="0"/>
          <a:ext cx="0" cy="0"/>
          <a:chOff x="0" y="0"/>
          <a:chExt cx="0" cy="0"/>
        </a:xfrm>
      </p:grpSpPr>
      <p:pic>
        <p:nvPicPr>
          <p:cNvPr id="4" name="Picture 9" descr="note_card_2.png"/>
          <p:cNvPicPr>
            <a:picLocks noChangeAspect="1"/>
          </p:cNvPicPr>
          <p:nvPr userDrawn="1"/>
        </p:nvPicPr>
        <p:blipFill>
          <a:blip r:embed="rId2" cstate="print">
            <a:lum contrast="-10000"/>
          </a:blip>
          <a:srcRect/>
          <a:stretch>
            <a:fillRect/>
          </a:stretch>
        </p:blipFill>
        <p:spPr bwMode="auto">
          <a:xfrm>
            <a:off x="2032000" y="1938338"/>
            <a:ext cx="5137150" cy="298132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Text Placeholder 11"/>
          <p:cNvSpPr>
            <a:spLocks noGrp="1"/>
          </p:cNvSpPr>
          <p:nvPr>
            <p:ph type="body" sz="quarter" idx="12"/>
          </p:nvPr>
        </p:nvSpPr>
        <p:spPr>
          <a:xfrm>
            <a:off x="2250469" y="2567957"/>
            <a:ext cx="4669476" cy="1722086"/>
          </a:xfrm>
        </p:spPr>
        <p:txBody>
          <a:bodyPr anchor="ctr"/>
          <a:lstStyle>
            <a:lvl1pPr marL="0" indent="0" algn="ctr">
              <a:buNone/>
              <a:defRPr/>
            </a:lvl1pPr>
          </a:lstStyle>
          <a:p>
            <a:pPr lvl="0"/>
            <a:r>
              <a:rPr lang="en-US"/>
              <a:t>Click to edit Master text styles</a:t>
            </a:r>
          </a:p>
        </p:txBody>
      </p:sp>
      <p:sp>
        <p:nvSpPr>
          <p:cNvPr id="5" name="Footer Placeholder 2"/>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7" name="Slide Number Placeholder 3"/>
          <p:cNvSpPr>
            <a:spLocks noGrp="1"/>
          </p:cNvSpPr>
          <p:nvPr>
            <p:ph type="sldNum" sz="quarter" idx="14"/>
          </p:nvPr>
        </p:nvSpPr>
        <p:spPr/>
        <p:txBody>
          <a:bodyPr/>
          <a:lstStyle>
            <a:lvl1pPr>
              <a:defRPr/>
            </a:lvl1pPr>
          </a:lstStyle>
          <a:p>
            <a:pPr>
              <a:defRPr/>
            </a:pPr>
            <a:fld id="{890569B2-9C11-4B3C-8247-5FF2064F81CD}"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Note Cards">
    <p:spTree>
      <p:nvGrpSpPr>
        <p:cNvPr id="1" name=""/>
        <p:cNvGrpSpPr/>
        <p:nvPr/>
      </p:nvGrpSpPr>
      <p:grpSpPr>
        <a:xfrm>
          <a:off x="0" y="0"/>
          <a:ext cx="0" cy="0"/>
          <a:chOff x="0" y="0"/>
          <a:chExt cx="0" cy="0"/>
        </a:xfrm>
      </p:grpSpPr>
      <p:pic>
        <p:nvPicPr>
          <p:cNvPr id="5" name="Picture 9" descr="note_card_2.png"/>
          <p:cNvPicPr>
            <a:picLocks noChangeAspect="1"/>
          </p:cNvPicPr>
          <p:nvPr userDrawn="1"/>
        </p:nvPicPr>
        <p:blipFill>
          <a:blip r:embed="rId2" cstate="print">
            <a:lum contrast="-10000"/>
          </a:blip>
          <a:srcRect/>
          <a:stretch>
            <a:fillRect/>
          </a:stretch>
        </p:blipFill>
        <p:spPr bwMode="auto">
          <a:xfrm>
            <a:off x="376238" y="2044700"/>
            <a:ext cx="4149725" cy="3146425"/>
          </a:xfrm>
          <a:prstGeom prst="rect">
            <a:avLst/>
          </a:prstGeom>
          <a:noFill/>
          <a:ln w="9525">
            <a:noFill/>
            <a:miter lim="800000"/>
            <a:headEnd/>
            <a:tailEnd/>
          </a:ln>
        </p:spPr>
      </p:pic>
      <p:pic>
        <p:nvPicPr>
          <p:cNvPr id="7" name="Picture 10" descr="note_card_2.png"/>
          <p:cNvPicPr>
            <a:picLocks noChangeAspect="1"/>
          </p:cNvPicPr>
          <p:nvPr userDrawn="1"/>
        </p:nvPicPr>
        <p:blipFill>
          <a:blip r:embed="rId2" cstate="print">
            <a:lum contrast="-10000"/>
          </a:blip>
          <a:srcRect/>
          <a:stretch>
            <a:fillRect/>
          </a:stretch>
        </p:blipFill>
        <p:spPr bwMode="auto">
          <a:xfrm>
            <a:off x="4756150" y="2044700"/>
            <a:ext cx="4149725" cy="314642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Text Placeholder 11"/>
          <p:cNvSpPr>
            <a:spLocks noGrp="1"/>
          </p:cNvSpPr>
          <p:nvPr>
            <p:ph type="body" sz="quarter" idx="12"/>
          </p:nvPr>
        </p:nvSpPr>
        <p:spPr>
          <a:xfrm>
            <a:off x="646550" y="2397160"/>
            <a:ext cx="3579090" cy="2176136"/>
          </a:xfrm>
        </p:spPr>
        <p:txBody>
          <a:bodyPr/>
          <a:lstStyle>
            <a:lvl1pPr marL="0" indent="0">
              <a:buNone/>
              <a:defRPr/>
            </a:lvl1pPr>
          </a:lstStyle>
          <a:p>
            <a:pPr lvl="0"/>
            <a:r>
              <a:rPr lang="en-US"/>
              <a:t>Click to edit Master text styles</a:t>
            </a:r>
          </a:p>
        </p:txBody>
      </p:sp>
      <p:sp>
        <p:nvSpPr>
          <p:cNvPr id="8" name="Text Placeholder 11"/>
          <p:cNvSpPr>
            <a:spLocks noGrp="1"/>
          </p:cNvSpPr>
          <p:nvPr>
            <p:ph type="body" sz="quarter" idx="13"/>
          </p:nvPr>
        </p:nvSpPr>
        <p:spPr>
          <a:xfrm>
            <a:off x="5026895" y="2397160"/>
            <a:ext cx="3579090" cy="2176136"/>
          </a:xfrm>
        </p:spPr>
        <p:txBody>
          <a:bodyPr/>
          <a:lstStyle>
            <a:lvl1pPr marL="0" indent="0">
              <a:buNone/>
              <a:defRPr/>
            </a:lvl1pPr>
          </a:lstStyle>
          <a:p>
            <a:pPr lvl="0"/>
            <a:r>
              <a:rPr lang="en-US"/>
              <a:t>Click to edit Master text styles</a:t>
            </a:r>
          </a:p>
        </p:txBody>
      </p:sp>
      <p:sp>
        <p:nvSpPr>
          <p:cNvPr id="9" name="Footer Placeholder 2"/>
          <p:cNvSpPr>
            <a:spLocks noGrp="1"/>
          </p:cNvSpPr>
          <p:nvPr>
            <p:ph type="ftr" sz="quarter" idx="14"/>
          </p:nvPr>
        </p:nvSpPr>
        <p:spPr/>
        <p:txBody>
          <a:bodyPr/>
          <a:lstStyle>
            <a:lvl1pPr>
              <a:defRPr/>
            </a:lvl1pPr>
          </a:lstStyle>
          <a:p>
            <a:pPr>
              <a:defRPr/>
            </a:pPr>
            <a:r>
              <a:rPr lang="en-US">
                <a:solidFill>
                  <a:prstClr val="black">
                    <a:tint val="75000"/>
                  </a:prstClr>
                </a:solidFill>
              </a:rPr>
              <a:t>Silicon Valley Chapter</a:t>
            </a:r>
          </a:p>
        </p:txBody>
      </p:sp>
      <p:sp>
        <p:nvSpPr>
          <p:cNvPr id="10" name="Slide Number Placeholder 3"/>
          <p:cNvSpPr>
            <a:spLocks noGrp="1"/>
          </p:cNvSpPr>
          <p:nvPr>
            <p:ph type="sldNum" sz="quarter" idx="15"/>
          </p:nvPr>
        </p:nvSpPr>
        <p:spPr/>
        <p:txBody>
          <a:bodyPr/>
          <a:lstStyle>
            <a:lvl1pPr>
              <a:defRPr/>
            </a:lvl1pPr>
          </a:lstStyle>
          <a:p>
            <a:pPr>
              <a:defRPr/>
            </a:pPr>
            <a:fld id="{104145F7-3FE0-4053-8DE8-40F3089110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Picture Placeholder 14"/>
          <p:cNvSpPr>
            <a:spLocks noGrp="1"/>
          </p:cNvSpPr>
          <p:nvPr>
            <p:ph type="pic" sz="quarter" idx="12"/>
          </p:nvPr>
        </p:nvSpPr>
        <p:spPr>
          <a:xfrm rot="21575839">
            <a:off x="4991445" y="1765338"/>
            <a:ext cx="3694928" cy="3915400"/>
          </a:xfrm>
          <a:ln>
            <a:noFill/>
          </a:ln>
        </p:spPr>
        <p:txBody>
          <a:bodyPr rtlCol="0">
            <a:normAutofit/>
          </a:bodyPr>
          <a:lstStyle>
            <a:lvl1pPr marL="0">
              <a:buNone/>
              <a:defRPr baseline="0"/>
            </a:lvl1pPr>
          </a:lstStyle>
          <a:p>
            <a:pPr lvl="0"/>
            <a:r>
              <a:rPr lang="en-US" noProof="0"/>
              <a:t>Drag picture to placeholder or click icon to add</a:t>
            </a:r>
          </a:p>
        </p:txBody>
      </p:sp>
      <p:sp>
        <p:nvSpPr>
          <p:cNvPr id="6" name="Content Placeholder 2"/>
          <p:cNvSpPr>
            <a:spLocks noGrp="1"/>
          </p:cNvSpPr>
          <p:nvPr>
            <p:ph sz="half" idx="1"/>
          </p:nvPr>
        </p:nvSpPr>
        <p:spPr>
          <a:xfrm>
            <a:off x="457200" y="1766028"/>
            <a:ext cx="4038600" cy="3927646"/>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8" name="Slide Number Placeholder 8"/>
          <p:cNvSpPr>
            <a:spLocks noGrp="1"/>
          </p:cNvSpPr>
          <p:nvPr>
            <p:ph type="sldNum" sz="quarter" idx="14"/>
          </p:nvPr>
        </p:nvSpPr>
        <p:spPr/>
        <p:txBody>
          <a:bodyPr/>
          <a:lstStyle>
            <a:lvl1pPr>
              <a:defRPr/>
            </a:lvl1pPr>
          </a:lstStyle>
          <a:p>
            <a:pPr>
              <a:defRPr/>
            </a:pPr>
            <a:fld id="{D6D83A86-3B8E-404C-9696-95C9B317840C}"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hart Placeholder 3"/>
          <p:cNvSpPr>
            <a:spLocks noGrp="1"/>
          </p:cNvSpPr>
          <p:nvPr>
            <p:ph type="chart" sz="quarter" idx="12"/>
          </p:nvPr>
        </p:nvSpPr>
        <p:spPr>
          <a:xfrm>
            <a:off x="1214495" y="1743430"/>
            <a:ext cx="6718391" cy="3780248"/>
          </a:xfrm>
        </p:spPr>
        <p:txBody>
          <a:bodyPr rtlCol="0">
            <a:normAutofit/>
          </a:bodyPr>
          <a:lstStyle/>
          <a:p>
            <a:pPr lvl="0"/>
            <a:endParaRPr lang="en-US" noProof="0"/>
          </a:p>
        </p:txBody>
      </p:sp>
      <p:sp>
        <p:nvSpPr>
          <p:cNvPr id="4" name="Footer Placeholder 3"/>
          <p:cNvSpPr>
            <a:spLocks noGrp="1"/>
          </p:cNvSpPr>
          <p:nvPr>
            <p:ph type="ftr" sz="quarter" idx="13"/>
          </p:nvPr>
        </p:nvSpPr>
        <p:spPr/>
        <p:txBody>
          <a:bodyPr/>
          <a:lstStyle>
            <a:lvl1pPr>
              <a:defRPr/>
            </a:lvl1pPr>
          </a:lstStyle>
          <a:p>
            <a:pPr>
              <a:defRPr/>
            </a:pPr>
            <a:r>
              <a:rPr lang="en-US">
                <a:solidFill>
                  <a:prstClr val="black">
                    <a:tint val="75000"/>
                  </a:prstClr>
                </a:solidFill>
              </a:rPr>
              <a:t>Silicon Valley Chapter</a:t>
            </a:r>
          </a:p>
        </p:txBody>
      </p:sp>
      <p:sp>
        <p:nvSpPr>
          <p:cNvPr id="6" name="Slide Number Placeholder 8"/>
          <p:cNvSpPr>
            <a:spLocks noGrp="1"/>
          </p:cNvSpPr>
          <p:nvPr>
            <p:ph type="sldNum" sz="quarter" idx="14"/>
          </p:nvPr>
        </p:nvSpPr>
        <p:spPr/>
        <p:txBody>
          <a:bodyPr/>
          <a:lstStyle>
            <a:lvl1pPr>
              <a:defRPr/>
            </a:lvl1pPr>
          </a:lstStyle>
          <a:p>
            <a:pPr>
              <a:defRPr/>
            </a:pPr>
            <a:fld id="{D3FFE9EE-BD4A-4D5B-9203-3AC55172D3EE}"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r>
              <a:rPr lang="en-US">
                <a:solidFill>
                  <a:prstClr val="black">
                    <a:tint val="75000"/>
                  </a:prstClr>
                </a:solidFill>
              </a:rPr>
              <a:t>Silicon Valley Chapter</a:t>
            </a:r>
          </a:p>
        </p:txBody>
      </p:sp>
      <p:sp>
        <p:nvSpPr>
          <p:cNvPr id="4" name="Slide Number Placeholder 8"/>
          <p:cNvSpPr>
            <a:spLocks noGrp="1"/>
          </p:cNvSpPr>
          <p:nvPr>
            <p:ph type="sldNum" sz="quarter" idx="11"/>
          </p:nvPr>
        </p:nvSpPr>
        <p:spPr/>
        <p:txBody>
          <a:bodyPr/>
          <a:lstStyle>
            <a:lvl1pPr>
              <a:defRPr/>
            </a:lvl1pPr>
          </a:lstStyle>
          <a:p>
            <a:pPr>
              <a:defRPr/>
            </a:pPr>
            <a:fld id="{30486EC5-75F8-495B-A6EC-EE80EB55D97E}"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ea typeface="Geneva" pitchFamily="121" charset="-128"/>
                <a:cs typeface="+mn-cs"/>
              </a:defRPr>
            </a:lvl1pPr>
          </a:lstStyle>
          <a:p>
            <a:pPr defTabSz="457200" fontAlgn="base">
              <a:spcBef>
                <a:spcPct val="0"/>
              </a:spcBef>
              <a:spcAft>
                <a:spcPct val="0"/>
              </a:spcAft>
              <a:defRPr/>
            </a:pPr>
            <a:fld id="{DAFDC9BE-9018-4640-98D2-873072F2CE6B}" type="datetime1">
              <a:rPr lang="en-US" smtClean="0">
                <a:solidFill>
                  <a:prstClr val="black"/>
                </a:solidFill>
              </a:rPr>
              <a:pPr defTabSz="457200" fontAlgn="base">
                <a:spcBef>
                  <a:spcPct val="0"/>
                </a:spcBef>
                <a:spcAft>
                  <a:spcPct val="0"/>
                </a:spcAft>
                <a:defRPr/>
              </a:pPr>
              <a:t>1/15/2019</a:t>
            </a:fld>
            <a:endParaRPr lang="en-US">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Silicon Valley Chapter</a:t>
            </a:r>
          </a:p>
        </p:txBody>
      </p:sp>
      <p:sp>
        <p:nvSpPr>
          <p:cNvPr id="4" name="Slide Number Placeholder 5"/>
          <p:cNvSpPr>
            <a:spLocks noGrp="1"/>
          </p:cNvSpPr>
          <p:nvPr>
            <p:ph type="sldNum" sz="quarter" idx="12"/>
          </p:nvPr>
        </p:nvSpPr>
        <p:spPr/>
        <p:txBody>
          <a:bodyPr/>
          <a:lstStyle>
            <a:lvl1pPr>
              <a:defRPr/>
            </a:lvl1pPr>
          </a:lstStyle>
          <a:p>
            <a:pPr>
              <a:defRPr/>
            </a:pPr>
            <a:fld id="{91A48E80-0032-43F4-ABC9-4786A5170B91}"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cxnSp>
        <p:nvCxnSpPr>
          <p:cNvPr id="3" name="Straight Connector 2"/>
          <p:cNvCxnSpPr/>
          <p:nvPr/>
        </p:nvCxnSpPr>
        <p:spPr>
          <a:xfrm>
            <a:off x="228600" y="5943600"/>
            <a:ext cx="86868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228600" y="5943600"/>
            <a:ext cx="86868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228600" y="5943600"/>
            <a:ext cx="86868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457200" y="2161032"/>
            <a:ext cx="8229600" cy="1622425"/>
          </a:xfrm>
          <a:prstGeom prst="rect">
            <a:avLst/>
          </a:prstGeom>
        </p:spPr>
        <p:txBody>
          <a:bodyPr>
            <a:normAutofit/>
          </a:bodyPr>
          <a:lstStyle>
            <a:lvl1pPr algn="l">
              <a:defRPr sz="3200" b="1">
                <a:solidFill>
                  <a:schemeClr val="tx1"/>
                </a:solidFill>
                <a:latin typeface="+mn-lt"/>
                <a:cs typeface="Arial" pitchFamily="34" charset="0"/>
              </a:defRPr>
            </a:lvl1pPr>
          </a:lstStyle>
          <a:p>
            <a:r>
              <a:rPr lang="en-US"/>
              <a:t>Click to edit Master title style</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6 Title and Content">
    <p:spTree>
      <p:nvGrpSpPr>
        <p:cNvPr id="1" name=""/>
        <p:cNvGrpSpPr/>
        <p:nvPr/>
      </p:nvGrpSpPr>
      <p:grpSpPr>
        <a:xfrm>
          <a:off x="0" y="0"/>
          <a:ext cx="0" cy="0"/>
          <a:chOff x="0" y="0"/>
          <a:chExt cx="0" cy="0"/>
        </a:xfrm>
      </p:grpSpPr>
      <p:cxnSp>
        <p:nvCxnSpPr>
          <p:cNvPr id="4" name="Straight Connector 3"/>
          <p:cNvCxnSpPr/>
          <p:nvPr/>
        </p:nvCxnSpPr>
        <p:spPr>
          <a:xfrm>
            <a:off x="228600" y="5943600"/>
            <a:ext cx="86868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0"/>
            <a:ext cx="9144000" cy="685800"/>
          </a:xfrm>
          <a:prstGeom prst="rect">
            <a:avLst/>
          </a:prstGeom>
          <a:solidFill>
            <a:srgbClr val="ED1B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TextBox 5"/>
          <p:cNvSpPr txBox="1"/>
          <p:nvPr userDrawn="1"/>
        </p:nvSpPr>
        <p:spPr>
          <a:xfrm>
            <a:off x="247650" y="6215063"/>
            <a:ext cx="8667750" cy="261937"/>
          </a:xfrm>
          <a:prstGeom prst="rect">
            <a:avLst/>
          </a:prstGeom>
          <a:noFill/>
        </p:spPr>
        <p:txBody>
          <a:bodyPr>
            <a:spAutoFit/>
          </a:bodyPr>
          <a:lstStyle/>
          <a:p>
            <a:pPr algn="r" defTabSz="457200" fontAlgn="base">
              <a:spcBef>
                <a:spcPct val="0"/>
              </a:spcBef>
              <a:spcAft>
                <a:spcPct val="0"/>
              </a:spcAft>
              <a:defRPr/>
            </a:pPr>
            <a:fld id="{856B9BCB-360E-4916-8695-3C433931DDA4}" type="slidenum">
              <a:rPr lang="en-US" sz="1100">
                <a:solidFill>
                  <a:prstClr val="black">
                    <a:lumMod val="75000"/>
                    <a:lumOff val="25000"/>
                  </a:prstClr>
                </a:solidFill>
                <a:ea typeface="Geneva" pitchFamily="121" charset="-128"/>
              </a:rPr>
              <a:pPr algn="r" defTabSz="457200" fontAlgn="base">
                <a:spcBef>
                  <a:spcPct val="0"/>
                </a:spcBef>
                <a:spcAft>
                  <a:spcPct val="0"/>
                </a:spcAft>
                <a:defRPr/>
              </a:pPr>
              <a:t>‹#›</a:t>
            </a:fld>
            <a:endParaRPr lang="en-US" sz="1100">
              <a:solidFill>
                <a:prstClr val="black">
                  <a:lumMod val="75000"/>
                  <a:lumOff val="25000"/>
                </a:prstClr>
              </a:solidFill>
              <a:ea typeface="Geneva" pitchFamily="121" charset="-128"/>
            </a:endParaRPr>
          </a:p>
        </p:txBody>
      </p:sp>
      <p:pic>
        <p:nvPicPr>
          <p:cNvPr id="8" name="Picture 13"/>
          <p:cNvPicPr>
            <a:picLocks noChangeAspect="1"/>
          </p:cNvPicPr>
          <p:nvPr userDrawn="1"/>
        </p:nvPicPr>
        <p:blipFill>
          <a:blip r:embed="rId2" cstate="print"/>
          <a:srcRect l="6516"/>
          <a:stretch>
            <a:fillRect/>
          </a:stretch>
        </p:blipFill>
        <p:spPr bwMode="auto">
          <a:xfrm>
            <a:off x="228600" y="5826125"/>
            <a:ext cx="2765425" cy="1039813"/>
          </a:xfrm>
          <a:prstGeom prst="rect">
            <a:avLst/>
          </a:prstGeom>
          <a:noFill/>
          <a:ln w="9525">
            <a:noFill/>
            <a:miter lim="800000"/>
            <a:headEnd/>
            <a:tailEnd/>
          </a:ln>
        </p:spPr>
      </p:pic>
      <p:sp>
        <p:nvSpPr>
          <p:cNvPr id="7" name="Title 1"/>
          <p:cNvSpPr>
            <a:spLocks noGrp="1"/>
          </p:cNvSpPr>
          <p:nvPr>
            <p:ph type="title"/>
          </p:nvPr>
        </p:nvSpPr>
        <p:spPr>
          <a:xfrm>
            <a:off x="457200" y="685800"/>
            <a:ext cx="8229600" cy="609600"/>
          </a:xfrm>
          <a:prstGeom prst="rect">
            <a:avLst/>
          </a:prstGeom>
        </p:spPr>
        <p:txBody>
          <a:bodyPr>
            <a:normAutofit/>
          </a:bodyPr>
          <a:lstStyle>
            <a:lvl1pPr algn="l">
              <a:defRPr sz="2800" b="1">
                <a:latin typeface="+mj-lt"/>
                <a:cs typeface="Arial" pitchFamily="34" charset="0"/>
              </a:defRPr>
            </a:lvl1pPr>
          </a:lstStyle>
          <a:p>
            <a:r>
              <a:rPr lang="en-US"/>
              <a:t>Click to edit Master title style</a:t>
            </a:r>
          </a:p>
        </p:txBody>
      </p:sp>
      <p:sp>
        <p:nvSpPr>
          <p:cNvPr id="11" name="Content Placeholder 2"/>
          <p:cNvSpPr>
            <a:spLocks noGrp="1"/>
          </p:cNvSpPr>
          <p:nvPr>
            <p:ph idx="1"/>
          </p:nvPr>
        </p:nvSpPr>
        <p:spPr>
          <a:xfrm>
            <a:off x="457200" y="1371600"/>
            <a:ext cx="8229600" cy="4602163"/>
          </a:xfrm>
          <a:prstGeom prst="rect">
            <a:avLst/>
          </a:prstGeom>
        </p:spPr>
        <p:txBody>
          <a:bodyPr>
            <a:normAutofit/>
          </a:bodyPr>
          <a:lstStyle>
            <a:lvl1pPr algn="l">
              <a:lnSpc>
                <a:spcPct val="100000"/>
              </a:lnSpc>
              <a:spcAft>
                <a:spcPts val="480"/>
              </a:spcAft>
              <a:defRPr sz="1400">
                <a:solidFill>
                  <a:schemeClr val="tx1">
                    <a:lumMod val="75000"/>
                    <a:lumOff val="25000"/>
                  </a:schemeClr>
                </a:solidFill>
                <a:latin typeface="+mn-lt"/>
                <a:cs typeface="Arial" pitchFamily="34" charset="0"/>
              </a:defRPr>
            </a:lvl1pPr>
            <a:lvl2pPr algn="l">
              <a:lnSpc>
                <a:spcPct val="100000"/>
              </a:lnSpc>
              <a:spcAft>
                <a:spcPts val="480"/>
              </a:spcAft>
              <a:defRPr sz="1400">
                <a:solidFill>
                  <a:schemeClr val="tx1">
                    <a:lumMod val="75000"/>
                    <a:lumOff val="25000"/>
                  </a:schemeClr>
                </a:solidFill>
                <a:latin typeface="+mn-lt"/>
                <a:cs typeface="Arial" pitchFamily="34" charset="0"/>
              </a:defRPr>
            </a:lvl2pPr>
            <a:lvl3pPr algn="l">
              <a:lnSpc>
                <a:spcPct val="100000"/>
              </a:lnSpc>
              <a:spcAft>
                <a:spcPts val="480"/>
              </a:spcAft>
              <a:defRPr sz="1400">
                <a:solidFill>
                  <a:schemeClr val="tx1">
                    <a:lumMod val="75000"/>
                    <a:lumOff val="25000"/>
                  </a:schemeClr>
                </a:solidFill>
                <a:latin typeface="+mn-lt"/>
                <a:cs typeface="Arial" pitchFamily="34" charset="0"/>
              </a:defRPr>
            </a:lvl3pPr>
            <a:lvl4pPr algn="l">
              <a:lnSpc>
                <a:spcPct val="100000"/>
              </a:lnSpc>
              <a:spcAft>
                <a:spcPts val="480"/>
              </a:spcAft>
              <a:defRPr sz="1400">
                <a:solidFill>
                  <a:schemeClr val="tx1">
                    <a:lumMod val="75000"/>
                    <a:lumOff val="25000"/>
                  </a:schemeClr>
                </a:solidFill>
                <a:latin typeface="+mn-lt"/>
                <a:cs typeface="Arial" pitchFamily="34" charset="0"/>
              </a:defRPr>
            </a:lvl4pPr>
            <a:lvl5pPr algn="l">
              <a:lnSpc>
                <a:spcPct val="100000"/>
              </a:lnSpc>
              <a:spcAft>
                <a:spcPts val="480"/>
              </a:spcAft>
              <a:defRPr sz="1400">
                <a:solidFill>
                  <a:schemeClr val="tx1">
                    <a:lumMod val="75000"/>
                    <a:lumOff val="25000"/>
                  </a:schemeClr>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image" Target="../media/image1.pn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image" Target="../media/image1.png"/><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theme" Target="../theme/theme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081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3"/>
          </p:nvPr>
        </p:nvSpPr>
        <p:spPr>
          <a:xfrm>
            <a:off x="3124200" y="6223000"/>
            <a:ext cx="2895600" cy="365125"/>
          </a:xfrm>
          <a:prstGeom prst="rect">
            <a:avLst/>
          </a:prstGeom>
        </p:spPr>
        <p:txBody>
          <a:bodyPr vert="horz" lIns="91440" tIns="45720" rIns="91440" bIns="45720" rtlCol="0" anchor="ctr"/>
          <a:lstStyle>
            <a:lvl1pPr algn="ctr" fontAlgn="auto">
              <a:spcBef>
                <a:spcPts val="0"/>
              </a:spcBef>
              <a:spcAft>
                <a:spcPts val="0"/>
              </a:spcAft>
              <a:defRPr sz="1100">
                <a:solidFill>
                  <a:schemeClr val="tx1">
                    <a:tint val="75000"/>
                  </a:schemeClr>
                </a:solidFill>
                <a:latin typeface="Arial"/>
                <a:ea typeface="+mn-ea"/>
                <a:cs typeface="Arial"/>
              </a:defRPr>
            </a:lvl1pPr>
          </a:lstStyle>
          <a:p>
            <a:pPr defTabSz="457200">
              <a:defRPr/>
            </a:pPr>
            <a:r>
              <a:rPr lang="en-US">
                <a:solidFill>
                  <a:prstClr val="black">
                    <a:tint val="75000"/>
                  </a:prstClr>
                </a:solidFill>
              </a:rPr>
              <a:t>Silicon Valley Chapter</a:t>
            </a:r>
          </a:p>
        </p:txBody>
      </p:sp>
      <p:cxnSp>
        <p:nvCxnSpPr>
          <p:cNvPr id="7" name="Straight Connector 6"/>
          <p:cNvCxnSpPr/>
          <p:nvPr userDrawn="1"/>
        </p:nvCxnSpPr>
        <p:spPr>
          <a:xfrm flipH="1">
            <a:off x="457200" y="5916613"/>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030" name="Picture 7" descr="ARC_Logo_Bttn_HorizStkd_RGB.png"/>
          <p:cNvPicPr>
            <a:picLocks noChangeAspect="1"/>
          </p:cNvPicPr>
          <p:nvPr userDrawn="1"/>
        </p:nvPicPr>
        <p:blipFill>
          <a:blip r:embed="rId21" cstate="print"/>
          <a:srcRect/>
          <a:stretch>
            <a:fillRect/>
          </a:stretch>
        </p:blipFill>
        <p:spPr bwMode="auto">
          <a:xfrm>
            <a:off x="223838" y="5967413"/>
            <a:ext cx="1900237" cy="863600"/>
          </a:xfrm>
          <a:prstGeom prst="rect">
            <a:avLst/>
          </a:prstGeom>
          <a:noFill/>
          <a:ln w="9525">
            <a:noFill/>
            <a:miter lim="800000"/>
            <a:headEnd/>
            <a:tailEnd/>
          </a:ln>
        </p:spPr>
      </p:pic>
      <p:sp>
        <p:nvSpPr>
          <p:cNvPr id="9" name="Slide Number Placeholder 8"/>
          <p:cNvSpPr>
            <a:spLocks noGrp="1"/>
          </p:cNvSpPr>
          <p:nvPr>
            <p:ph type="sldNum" sz="quarter" idx="4"/>
          </p:nvPr>
        </p:nvSpPr>
        <p:spPr>
          <a:xfrm>
            <a:off x="6553200" y="62230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898989"/>
                </a:solidFill>
                <a:latin typeface="Arial" pitchFamily="34" charset="0"/>
                <a:ea typeface="Geneva" pitchFamily="121" charset="-128"/>
                <a:cs typeface="Arial" pitchFamily="34" charset="0"/>
              </a:defRPr>
            </a:lvl1pPr>
          </a:lstStyle>
          <a:p>
            <a:pPr defTabSz="457200" fontAlgn="base">
              <a:spcBef>
                <a:spcPct val="0"/>
              </a:spcBef>
              <a:spcAft>
                <a:spcPct val="0"/>
              </a:spcAft>
              <a:defRPr/>
            </a:pPr>
            <a:fld id="{F25A7848-07AC-4AA1-B206-B40362763142}" type="slidenum">
              <a:rPr lang="en-US"/>
              <a:pPr defTabSz="457200"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80" r:id="rId17"/>
    <p:sldLayoutId id="2147483685" r:id="rId18"/>
    <p:sldLayoutId id="2147483686" r:id="rId19"/>
  </p:sldLayoutIdLst>
  <p:hf sldNum="0" hdr="0" dt="0"/>
  <p:txStyles>
    <p:titleStyle>
      <a:lvl1pPr algn="ctr" defTabSz="457200" rtl="0" eaLnBrk="0" fontAlgn="base" hangingPunct="0">
        <a:spcBef>
          <a:spcPct val="0"/>
        </a:spcBef>
        <a:spcAft>
          <a:spcPct val="0"/>
        </a:spcAft>
        <a:defRPr sz="3200" kern="1200">
          <a:solidFill>
            <a:srgbClr val="ED1B2E"/>
          </a:solidFill>
          <a:latin typeface="Arial"/>
          <a:ea typeface="Geneva" charset="0"/>
          <a:cs typeface="Arial"/>
        </a:defRPr>
      </a:lvl1pPr>
      <a:lvl2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2pPr>
      <a:lvl3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3pPr>
      <a:lvl4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4pPr>
      <a:lvl5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5pPr>
      <a:lvl6pPr marL="457200" algn="ctr" defTabSz="457200" rtl="0" fontAlgn="base">
        <a:spcBef>
          <a:spcPct val="0"/>
        </a:spcBef>
        <a:spcAft>
          <a:spcPct val="0"/>
        </a:spcAft>
        <a:defRPr sz="3200">
          <a:solidFill>
            <a:srgbClr val="ED1B2E"/>
          </a:solidFill>
          <a:latin typeface="Arial" charset="0"/>
          <a:ea typeface="Geneva" charset="0"/>
        </a:defRPr>
      </a:lvl6pPr>
      <a:lvl7pPr marL="914400" algn="ctr" defTabSz="457200" rtl="0" fontAlgn="base">
        <a:spcBef>
          <a:spcPct val="0"/>
        </a:spcBef>
        <a:spcAft>
          <a:spcPct val="0"/>
        </a:spcAft>
        <a:defRPr sz="3200">
          <a:solidFill>
            <a:srgbClr val="ED1B2E"/>
          </a:solidFill>
          <a:latin typeface="Arial" charset="0"/>
          <a:ea typeface="Geneva" charset="0"/>
        </a:defRPr>
      </a:lvl7pPr>
      <a:lvl8pPr marL="1371600" algn="ctr" defTabSz="457200" rtl="0" fontAlgn="base">
        <a:spcBef>
          <a:spcPct val="0"/>
        </a:spcBef>
        <a:spcAft>
          <a:spcPct val="0"/>
        </a:spcAft>
        <a:defRPr sz="3200">
          <a:solidFill>
            <a:srgbClr val="ED1B2E"/>
          </a:solidFill>
          <a:latin typeface="Arial" charset="0"/>
          <a:ea typeface="Geneva" charset="0"/>
        </a:defRPr>
      </a:lvl8pPr>
      <a:lvl9pPr marL="1828800" algn="ctr" defTabSz="457200" rtl="0" fontAlgn="base">
        <a:spcBef>
          <a:spcPct val="0"/>
        </a:spcBef>
        <a:spcAft>
          <a:spcPct val="0"/>
        </a:spcAft>
        <a:defRPr sz="3200">
          <a:solidFill>
            <a:srgbClr val="ED1B2E"/>
          </a:solidFill>
          <a:latin typeface="Arial" charset="0"/>
          <a:ea typeface="Geneva" charset="0"/>
        </a:defRPr>
      </a:lvl9pPr>
    </p:titleStyle>
    <p:bodyStyle>
      <a:lvl1pPr marL="342900" indent="-342900" algn="l" defTabSz="457200" rtl="0" eaLnBrk="0" fontAlgn="base" hangingPunct="0">
        <a:spcBef>
          <a:spcPct val="20000"/>
        </a:spcBef>
        <a:spcAft>
          <a:spcPct val="0"/>
        </a:spcAft>
        <a:buClr>
          <a:srgbClr val="ED1B2E"/>
        </a:buClr>
        <a:buSzPct val="75000"/>
        <a:buFont typeface="Wingdings" pitchFamily="2" charset="2"/>
        <a:buChar char="§"/>
        <a:defRPr sz="2600" kern="1200">
          <a:solidFill>
            <a:srgbClr val="6D6E70"/>
          </a:solidFill>
          <a:latin typeface="Arial"/>
          <a:ea typeface="Geneva" charset="0"/>
          <a:cs typeface="Arial"/>
        </a:defRPr>
      </a:lvl1pPr>
      <a:lvl2pPr marL="742950" indent="-285750" algn="l" defTabSz="457200" rtl="0" eaLnBrk="0" fontAlgn="base" hangingPunct="0">
        <a:spcBef>
          <a:spcPct val="20000"/>
        </a:spcBef>
        <a:spcAft>
          <a:spcPct val="0"/>
        </a:spcAft>
        <a:buClr>
          <a:srgbClr val="ED1B2E"/>
        </a:buClr>
        <a:buSzPct val="75000"/>
        <a:buFont typeface="Wingdings" pitchFamily="2" charset="2"/>
        <a:buChar char="§"/>
        <a:defRPr sz="2400" kern="1200">
          <a:solidFill>
            <a:srgbClr val="6D6E70"/>
          </a:solidFill>
          <a:latin typeface="Arial"/>
          <a:ea typeface="Geneva" charset="0"/>
          <a:cs typeface="Arial"/>
        </a:defRPr>
      </a:lvl2pPr>
      <a:lvl3pPr marL="1143000" indent="-228600" algn="l" defTabSz="457200" rtl="0" eaLnBrk="0" fontAlgn="base" hangingPunct="0">
        <a:spcBef>
          <a:spcPct val="20000"/>
        </a:spcBef>
        <a:spcAft>
          <a:spcPct val="0"/>
        </a:spcAft>
        <a:buClr>
          <a:srgbClr val="ED1B2E"/>
        </a:buClr>
        <a:buSzPct val="75000"/>
        <a:buFont typeface="Wingdings" pitchFamily="2" charset="2"/>
        <a:buChar char="§"/>
        <a:defRPr sz="2200" kern="1200">
          <a:solidFill>
            <a:srgbClr val="6D6E70"/>
          </a:solidFill>
          <a:latin typeface="Arial"/>
          <a:ea typeface="Geneva" charset="0"/>
          <a:cs typeface="Arial"/>
        </a:defRPr>
      </a:lvl3pPr>
      <a:lvl4pPr marL="1600200" indent="-228600" algn="l" defTabSz="457200" rtl="0" eaLnBrk="0" fontAlgn="base" hangingPunct="0">
        <a:spcBef>
          <a:spcPct val="20000"/>
        </a:spcBef>
        <a:spcAft>
          <a:spcPct val="0"/>
        </a:spcAft>
        <a:buClr>
          <a:srgbClr val="ED1B2E"/>
        </a:buClr>
        <a:buSzPct val="75000"/>
        <a:buFont typeface="Wingdings" pitchFamily="2" charset="2"/>
        <a:buChar char="§"/>
        <a:defRPr sz="2000" kern="1200">
          <a:solidFill>
            <a:srgbClr val="6D6E70"/>
          </a:solidFill>
          <a:latin typeface="Arial"/>
          <a:ea typeface="Geneva" charset="0"/>
          <a:cs typeface="Arial"/>
        </a:defRPr>
      </a:lvl4pPr>
      <a:lvl5pPr marL="2057400" indent="-228600" algn="l" defTabSz="457200" rtl="0" eaLnBrk="0" fontAlgn="base" hangingPunct="0">
        <a:spcBef>
          <a:spcPct val="20000"/>
        </a:spcBef>
        <a:spcAft>
          <a:spcPct val="0"/>
        </a:spcAft>
        <a:buClr>
          <a:srgbClr val="ED1B2E"/>
        </a:buClr>
        <a:buSzPct val="75000"/>
        <a:buFont typeface="Wingdings" pitchFamily="2" charset="2"/>
        <a:buChar char="§"/>
        <a:defRPr kern="1200">
          <a:solidFill>
            <a:srgbClr val="6D6E70"/>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081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3"/>
          </p:nvPr>
        </p:nvSpPr>
        <p:spPr>
          <a:xfrm>
            <a:off x="3124200" y="6223000"/>
            <a:ext cx="2895600" cy="365125"/>
          </a:xfrm>
          <a:prstGeom prst="rect">
            <a:avLst/>
          </a:prstGeom>
        </p:spPr>
        <p:txBody>
          <a:bodyPr vert="horz" lIns="91440" tIns="45720" rIns="91440" bIns="45720" rtlCol="0" anchor="ctr"/>
          <a:lstStyle>
            <a:lvl1pPr algn="ctr" fontAlgn="auto">
              <a:spcBef>
                <a:spcPts val="0"/>
              </a:spcBef>
              <a:spcAft>
                <a:spcPts val="0"/>
              </a:spcAft>
              <a:defRPr sz="1100">
                <a:solidFill>
                  <a:schemeClr val="tx1">
                    <a:tint val="75000"/>
                  </a:schemeClr>
                </a:solidFill>
                <a:latin typeface="Arial"/>
                <a:ea typeface="+mn-ea"/>
                <a:cs typeface="Arial"/>
              </a:defRPr>
            </a:lvl1pPr>
          </a:lstStyle>
          <a:p>
            <a:pPr defTabSz="457200">
              <a:defRPr/>
            </a:pPr>
            <a:r>
              <a:rPr lang="en-US">
                <a:solidFill>
                  <a:prstClr val="black">
                    <a:tint val="75000"/>
                  </a:prstClr>
                </a:solidFill>
              </a:rPr>
              <a:t>Silicon Valley Chapter</a:t>
            </a:r>
          </a:p>
        </p:txBody>
      </p:sp>
      <p:cxnSp>
        <p:nvCxnSpPr>
          <p:cNvPr id="7" name="Straight Connector 6"/>
          <p:cNvCxnSpPr/>
          <p:nvPr userDrawn="1"/>
        </p:nvCxnSpPr>
        <p:spPr>
          <a:xfrm flipH="1">
            <a:off x="457200" y="5916613"/>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030" name="Picture 7" descr="ARC_Logo_Bttn_HorizStkd_RGB.png"/>
          <p:cNvPicPr>
            <a:picLocks noChangeAspect="1"/>
          </p:cNvPicPr>
          <p:nvPr userDrawn="1"/>
        </p:nvPicPr>
        <p:blipFill>
          <a:blip r:embed="rId21" cstate="print"/>
          <a:srcRect/>
          <a:stretch>
            <a:fillRect/>
          </a:stretch>
        </p:blipFill>
        <p:spPr bwMode="auto">
          <a:xfrm>
            <a:off x="223838" y="5967413"/>
            <a:ext cx="1900237" cy="863600"/>
          </a:xfrm>
          <a:prstGeom prst="rect">
            <a:avLst/>
          </a:prstGeom>
          <a:noFill/>
          <a:ln w="9525">
            <a:noFill/>
            <a:miter lim="800000"/>
            <a:headEnd/>
            <a:tailEnd/>
          </a:ln>
        </p:spPr>
      </p:pic>
      <p:sp>
        <p:nvSpPr>
          <p:cNvPr id="9" name="Slide Number Placeholder 8"/>
          <p:cNvSpPr>
            <a:spLocks noGrp="1"/>
          </p:cNvSpPr>
          <p:nvPr>
            <p:ph type="sldNum" sz="quarter" idx="4"/>
          </p:nvPr>
        </p:nvSpPr>
        <p:spPr>
          <a:xfrm>
            <a:off x="6553200" y="62230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898989"/>
                </a:solidFill>
                <a:latin typeface="Arial" pitchFamily="34" charset="0"/>
                <a:ea typeface="Geneva" pitchFamily="121" charset="-128"/>
                <a:cs typeface="Arial" pitchFamily="34" charset="0"/>
              </a:defRPr>
            </a:lvl1pPr>
          </a:lstStyle>
          <a:p>
            <a:pPr defTabSz="457200" fontAlgn="base">
              <a:spcBef>
                <a:spcPct val="0"/>
              </a:spcBef>
              <a:spcAft>
                <a:spcPct val="0"/>
              </a:spcAft>
              <a:defRPr/>
            </a:pPr>
            <a:fld id="{F25A7848-07AC-4AA1-B206-B40362763142}" type="slidenum">
              <a:rPr lang="en-US"/>
              <a:pPr defTabSz="457200"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40" r:id="rId17"/>
    <p:sldLayoutId id="2147483745" r:id="rId18"/>
    <p:sldLayoutId id="2147483746" r:id="rId19"/>
  </p:sldLayoutIdLst>
  <p:hf sldNum="0" hdr="0" dt="0"/>
  <p:txStyles>
    <p:titleStyle>
      <a:lvl1pPr algn="ctr" defTabSz="457200" rtl="0" eaLnBrk="0" fontAlgn="base" hangingPunct="0">
        <a:spcBef>
          <a:spcPct val="0"/>
        </a:spcBef>
        <a:spcAft>
          <a:spcPct val="0"/>
        </a:spcAft>
        <a:defRPr sz="3200" kern="1200">
          <a:solidFill>
            <a:srgbClr val="ED1B2E"/>
          </a:solidFill>
          <a:latin typeface="Arial"/>
          <a:ea typeface="Geneva" charset="0"/>
          <a:cs typeface="Arial"/>
        </a:defRPr>
      </a:lvl1pPr>
      <a:lvl2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2pPr>
      <a:lvl3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3pPr>
      <a:lvl4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4pPr>
      <a:lvl5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5pPr>
      <a:lvl6pPr marL="457200" algn="ctr" defTabSz="457200" rtl="0" fontAlgn="base">
        <a:spcBef>
          <a:spcPct val="0"/>
        </a:spcBef>
        <a:spcAft>
          <a:spcPct val="0"/>
        </a:spcAft>
        <a:defRPr sz="3200">
          <a:solidFill>
            <a:srgbClr val="ED1B2E"/>
          </a:solidFill>
          <a:latin typeface="Arial" charset="0"/>
          <a:ea typeface="Geneva" charset="0"/>
        </a:defRPr>
      </a:lvl6pPr>
      <a:lvl7pPr marL="914400" algn="ctr" defTabSz="457200" rtl="0" fontAlgn="base">
        <a:spcBef>
          <a:spcPct val="0"/>
        </a:spcBef>
        <a:spcAft>
          <a:spcPct val="0"/>
        </a:spcAft>
        <a:defRPr sz="3200">
          <a:solidFill>
            <a:srgbClr val="ED1B2E"/>
          </a:solidFill>
          <a:latin typeface="Arial" charset="0"/>
          <a:ea typeface="Geneva" charset="0"/>
        </a:defRPr>
      </a:lvl7pPr>
      <a:lvl8pPr marL="1371600" algn="ctr" defTabSz="457200" rtl="0" fontAlgn="base">
        <a:spcBef>
          <a:spcPct val="0"/>
        </a:spcBef>
        <a:spcAft>
          <a:spcPct val="0"/>
        </a:spcAft>
        <a:defRPr sz="3200">
          <a:solidFill>
            <a:srgbClr val="ED1B2E"/>
          </a:solidFill>
          <a:latin typeface="Arial" charset="0"/>
          <a:ea typeface="Geneva" charset="0"/>
        </a:defRPr>
      </a:lvl8pPr>
      <a:lvl9pPr marL="1828800" algn="ctr" defTabSz="457200" rtl="0" fontAlgn="base">
        <a:spcBef>
          <a:spcPct val="0"/>
        </a:spcBef>
        <a:spcAft>
          <a:spcPct val="0"/>
        </a:spcAft>
        <a:defRPr sz="3200">
          <a:solidFill>
            <a:srgbClr val="ED1B2E"/>
          </a:solidFill>
          <a:latin typeface="Arial" charset="0"/>
          <a:ea typeface="Geneva" charset="0"/>
        </a:defRPr>
      </a:lvl9pPr>
    </p:titleStyle>
    <p:bodyStyle>
      <a:lvl1pPr marL="342900" indent="-342900" algn="l" defTabSz="457200" rtl="0" eaLnBrk="0" fontAlgn="base" hangingPunct="0">
        <a:spcBef>
          <a:spcPct val="20000"/>
        </a:spcBef>
        <a:spcAft>
          <a:spcPct val="0"/>
        </a:spcAft>
        <a:buClr>
          <a:srgbClr val="ED1B2E"/>
        </a:buClr>
        <a:buSzPct val="75000"/>
        <a:buFont typeface="Wingdings" pitchFamily="2" charset="2"/>
        <a:buChar char="§"/>
        <a:defRPr sz="2600" kern="1200">
          <a:solidFill>
            <a:srgbClr val="6D6E70"/>
          </a:solidFill>
          <a:latin typeface="Arial"/>
          <a:ea typeface="Geneva" charset="0"/>
          <a:cs typeface="Arial"/>
        </a:defRPr>
      </a:lvl1pPr>
      <a:lvl2pPr marL="742950" indent="-285750" algn="l" defTabSz="457200" rtl="0" eaLnBrk="0" fontAlgn="base" hangingPunct="0">
        <a:spcBef>
          <a:spcPct val="20000"/>
        </a:spcBef>
        <a:spcAft>
          <a:spcPct val="0"/>
        </a:spcAft>
        <a:buClr>
          <a:srgbClr val="ED1B2E"/>
        </a:buClr>
        <a:buSzPct val="75000"/>
        <a:buFont typeface="Wingdings" pitchFamily="2" charset="2"/>
        <a:buChar char="§"/>
        <a:defRPr sz="2400" kern="1200">
          <a:solidFill>
            <a:srgbClr val="6D6E70"/>
          </a:solidFill>
          <a:latin typeface="Arial"/>
          <a:ea typeface="Geneva" charset="0"/>
          <a:cs typeface="Arial"/>
        </a:defRPr>
      </a:lvl2pPr>
      <a:lvl3pPr marL="1143000" indent="-228600" algn="l" defTabSz="457200" rtl="0" eaLnBrk="0" fontAlgn="base" hangingPunct="0">
        <a:spcBef>
          <a:spcPct val="20000"/>
        </a:spcBef>
        <a:spcAft>
          <a:spcPct val="0"/>
        </a:spcAft>
        <a:buClr>
          <a:srgbClr val="ED1B2E"/>
        </a:buClr>
        <a:buSzPct val="75000"/>
        <a:buFont typeface="Wingdings" pitchFamily="2" charset="2"/>
        <a:buChar char="§"/>
        <a:defRPr sz="2200" kern="1200">
          <a:solidFill>
            <a:srgbClr val="6D6E70"/>
          </a:solidFill>
          <a:latin typeface="Arial"/>
          <a:ea typeface="Geneva" charset="0"/>
          <a:cs typeface="Arial"/>
        </a:defRPr>
      </a:lvl3pPr>
      <a:lvl4pPr marL="1600200" indent="-228600" algn="l" defTabSz="457200" rtl="0" eaLnBrk="0" fontAlgn="base" hangingPunct="0">
        <a:spcBef>
          <a:spcPct val="20000"/>
        </a:spcBef>
        <a:spcAft>
          <a:spcPct val="0"/>
        </a:spcAft>
        <a:buClr>
          <a:srgbClr val="ED1B2E"/>
        </a:buClr>
        <a:buSzPct val="75000"/>
        <a:buFont typeface="Wingdings" pitchFamily="2" charset="2"/>
        <a:buChar char="§"/>
        <a:defRPr sz="2000" kern="1200">
          <a:solidFill>
            <a:srgbClr val="6D6E70"/>
          </a:solidFill>
          <a:latin typeface="Arial"/>
          <a:ea typeface="Geneva" charset="0"/>
          <a:cs typeface="Arial"/>
        </a:defRPr>
      </a:lvl4pPr>
      <a:lvl5pPr marL="2057400" indent="-228600" algn="l" defTabSz="457200" rtl="0" eaLnBrk="0" fontAlgn="base" hangingPunct="0">
        <a:spcBef>
          <a:spcPct val="20000"/>
        </a:spcBef>
        <a:spcAft>
          <a:spcPct val="0"/>
        </a:spcAft>
        <a:buClr>
          <a:srgbClr val="ED1B2E"/>
        </a:buClr>
        <a:buSzPct val="75000"/>
        <a:buFont typeface="Wingdings" pitchFamily="2" charset="2"/>
        <a:buChar char="§"/>
        <a:defRPr kern="1200">
          <a:solidFill>
            <a:srgbClr val="6D6E70"/>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081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3"/>
          </p:nvPr>
        </p:nvSpPr>
        <p:spPr>
          <a:xfrm>
            <a:off x="3124200" y="6223000"/>
            <a:ext cx="2895600" cy="365125"/>
          </a:xfrm>
          <a:prstGeom prst="rect">
            <a:avLst/>
          </a:prstGeom>
        </p:spPr>
        <p:txBody>
          <a:bodyPr vert="horz" lIns="91440" tIns="45720" rIns="91440" bIns="45720" rtlCol="0" anchor="ctr"/>
          <a:lstStyle>
            <a:lvl1pPr algn="ctr" fontAlgn="auto">
              <a:spcBef>
                <a:spcPts val="0"/>
              </a:spcBef>
              <a:spcAft>
                <a:spcPts val="0"/>
              </a:spcAft>
              <a:defRPr sz="1100">
                <a:solidFill>
                  <a:schemeClr val="tx1">
                    <a:tint val="75000"/>
                  </a:schemeClr>
                </a:solidFill>
                <a:latin typeface="Arial"/>
                <a:ea typeface="+mn-ea"/>
                <a:cs typeface="Arial"/>
              </a:defRPr>
            </a:lvl1pPr>
          </a:lstStyle>
          <a:p>
            <a:pPr defTabSz="457200">
              <a:defRPr/>
            </a:pPr>
            <a:r>
              <a:rPr lang="en-US">
                <a:solidFill>
                  <a:prstClr val="black">
                    <a:tint val="75000"/>
                  </a:prstClr>
                </a:solidFill>
              </a:rPr>
              <a:t>Silicon Valley Chapter</a:t>
            </a:r>
          </a:p>
        </p:txBody>
      </p:sp>
      <p:cxnSp>
        <p:nvCxnSpPr>
          <p:cNvPr id="7" name="Straight Connector 6"/>
          <p:cNvCxnSpPr/>
          <p:nvPr userDrawn="1"/>
        </p:nvCxnSpPr>
        <p:spPr>
          <a:xfrm flipH="1">
            <a:off x="457200" y="5916613"/>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030" name="Picture 7" descr="ARC_Logo_Bttn_HorizStkd_RGB.png"/>
          <p:cNvPicPr>
            <a:picLocks noChangeAspect="1"/>
          </p:cNvPicPr>
          <p:nvPr userDrawn="1"/>
        </p:nvPicPr>
        <p:blipFill>
          <a:blip r:embed="rId21" cstate="print"/>
          <a:srcRect/>
          <a:stretch>
            <a:fillRect/>
          </a:stretch>
        </p:blipFill>
        <p:spPr bwMode="auto">
          <a:xfrm>
            <a:off x="223838" y="5967413"/>
            <a:ext cx="1900237" cy="863600"/>
          </a:xfrm>
          <a:prstGeom prst="rect">
            <a:avLst/>
          </a:prstGeom>
          <a:noFill/>
          <a:ln w="9525">
            <a:noFill/>
            <a:miter lim="800000"/>
            <a:headEnd/>
            <a:tailEnd/>
          </a:ln>
        </p:spPr>
      </p:pic>
      <p:sp>
        <p:nvSpPr>
          <p:cNvPr id="9" name="Slide Number Placeholder 8"/>
          <p:cNvSpPr>
            <a:spLocks noGrp="1"/>
          </p:cNvSpPr>
          <p:nvPr>
            <p:ph type="sldNum" sz="quarter" idx="4"/>
          </p:nvPr>
        </p:nvSpPr>
        <p:spPr>
          <a:xfrm>
            <a:off x="6553200" y="62230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898989"/>
                </a:solidFill>
                <a:latin typeface="Arial" pitchFamily="34" charset="0"/>
                <a:ea typeface="Geneva" pitchFamily="121" charset="-128"/>
                <a:cs typeface="Arial" pitchFamily="34" charset="0"/>
              </a:defRPr>
            </a:lvl1pPr>
          </a:lstStyle>
          <a:p>
            <a:pPr defTabSz="457200" fontAlgn="base">
              <a:spcBef>
                <a:spcPct val="0"/>
              </a:spcBef>
              <a:spcAft>
                <a:spcPct val="0"/>
              </a:spcAft>
              <a:defRPr/>
            </a:pPr>
            <a:fld id="{F25A7848-07AC-4AA1-B206-B40362763142}" type="slidenum">
              <a:rPr lang="en-US"/>
              <a:pPr defTabSz="457200"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70" r:id="rId17"/>
    <p:sldLayoutId id="2147483775" r:id="rId18"/>
    <p:sldLayoutId id="2147483776" r:id="rId19"/>
  </p:sldLayoutIdLst>
  <p:hf sldNum="0" hdr="0" dt="0"/>
  <p:txStyles>
    <p:titleStyle>
      <a:lvl1pPr algn="ctr" defTabSz="457200" rtl="0" eaLnBrk="0" fontAlgn="base" hangingPunct="0">
        <a:spcBef>
          <a:spcPct val="0"/>
        </a:spcBef>
        <a:spcAft>
          <a:spcPct val="0"/>
        </a:spcAft>
        <a:defRPr sz="3200" kern="1200">
          <a:solidFill>
            <a:srgbClr val="ED1B2E"/>
          </a:solidFill>
          <a:latin typeface="Arial"/>
          <a:ea typeface="Geneva" charset="0"/>
          <a:cs typeface="Arial"/>
        </a:defRPr>
      </a:lvl1pPr>
      <a:lvl2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2pPr>
      <a:lvl3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3pPr>
      <a:lvl4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4pPr>
      <a:lvl5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5pPr>
      <a:lvl6pPr marL="457200" algn="ctr" defTabSz="457200" rtl="0" fontAlgn="base">
        <a:spcBef>
          <a:spcPct val="0"/>
        </a:spcBef>
        <a:spcAft>
          <a:spcPct val="0"/>
        </a:spcAft>
        <a:defRPr sz="3200">
          <a:solidFill>
            <a:srgbClr val="ED1B2E"/>
          </a:solidFill>
          <a:latin typeface="Arial" charset="0"/>
          <a:ea typeface="Geneva" charset="0"/>
        </a:defRPr>
      </a:lvl6pPr>
      <a:lvl7pPr marL="914400" algn="ctr" defTabSz="457200" rtl="0" fontAlgn="base">
        <a:spcBef>
          <a:spcPct val="0"/>
        </a:spcBef>
        <a:spcAft>
          <a:spcPct val="0"/>
        </a:spcAft>
        <a:defRPr sz="3200">
          <a:solidFill>
            <a:srgbClr val="ED1B2E"/>
          </a:solidFill>
          <a:latin typeface="Arial" charset="0"/>
          <a:ea typeface="Geneva" charset="0"/>
        </a:defRPr>
      </a:lvl7pPr>
      <a:lvl8pPr marL="1371600" algn="ctr" defTabSz="457200" rtl="0" fontAlgn="base">
        <a:spcBef>
          <a:spcPct val="0"/>
        </a:spcBef>
        <a:spcAft>
          <a:spcPct val="0"/>
        </a:spcAft>
        <a:defRPr sz="3200">
          <a:solidFill>
            <a:srgbClr val="ED1B2E"/>
          </a:solidFill>
          <a:latin typeface="Arial" charset="0"/>
          <a:ea typeface="Geneva" charset="0"/>
        </a:defRPr>
      </a:lvl8pPr>
      <a:lvl9pPr marL="1828800" algn="ctr" defTabSz="457200" rtl="0" fontAlgn="base">
        <a:spcBef>
          <a:spcPct val="0"/>
        </a:spcBef>
        <a:spcAft>
          <a:spcPct val="0"/>
        </a:spcAft>
        <a:defRPr sz="3200">
          <a:solidFill>
            <a:srgbClr val="ED1B2E"/>
          </a:solidFill>
          <a:latin typeface="Arial" charset="0"/>
          <a:ea typeface="Geneva" charset="0"/>
        </a:defRPr>
      </a:lvl9pPr>
    </p:titleStyle>
    <p:bodyStyle>
      <a:lvl1pPr marL="342900" indent="-342900" algn="l" defTabSz="457200" rtl="0" eaLnBrk="0" fontAlgn="base" hangingPunct="0">
        <a:spcBef>
          <a:spcPct val="20000"/>
        </a:spcBef>
        <a:spcAft>
          <a:spcPct val="0"/>
        </a:spcAft>
        <a:buClr>
          <a:srgbClr val="ED1B2E"/>
        </a:buClr>
        <a:buSzPct val="75000"/>
        <a:buFont typeface="Wingdings" pitchFamily="2" charset="2"/>
        <a:buChar char="§"/>
        <a:defRPr sz="2600" kern="1200">
          <a:solidFill>
            <a:srgbClr val="6D6E70"/>
          </a:solidFill>
          <a:latin typeface="Arial"/>
          <a:ea typeface="Geneva" charset="0"/>
          <a:cs typeface="Arial"/>
        </a:defRPr>
      </a:lvl1pPr>
      <a:lvl2pPr marL="742950" indent="-285750" algn="l" defTabSz="457200" rtl="0" eaLnBrk="0" fontAlgn="base" hangingPunct="0">
        <a:spcBef>
          <a:spcPct val="20000"/>
        </a:spcBef>
        <a:spcAft>
          <a:spcPct val="0"/>
        </a:spcAft>
        <a:buClr>
          <a:srgbClr val="ED1B2E"/>
        </a:buClr>
        <a:buSzPct val="75000"/>
        <a:buFont typeface="Wingdings" pitchFamily="2" charset="2"/>
        <a:buChar char="§"/>
        <a:defRPr sz="2400" kern="1200">
          <a:solidFill>
            <a:srgbClr val="6D6E70"/>
          </a:solidFill>
          <a:latin typeface="Arial"/>
          <a:ea typeface="Geneva" charset="0"/>
          <a:cs typeface="Arial"/>
        </a:defRPr>
      </a:lvl2pPr>
      <a:lvl3pPr marL="1143000" indent="-228600" algn="l" defTabSz="457200" rtl="0" eaLnBrk="0" fontAlgn="base" hangingPunct="0">
        <a:spcBef>
          <a:spcPct val="20000"/>
        </a:spcBef>
        <a:spcAft>
          <a:spcPct val="0"/>
        </a:spcAft>
        <a:buClr>
          <a:srgbClr val="ED1B2E"/>
        </a:buClr>
        <a:buSzPct val="75000"/>
        <a:buFont typeface="Wingdings" pitchFamily="2" charset="2"/>
        <a:buChar char="§"/>
        <a:defRPr sz="2200" kern="1200">
          <a:solidFill>
            <a:srgbClr val="6D6E70"/>
          </a:solidFill>
          <a:latin typeface="Arial"/>
          <a:ea typeface="Geneva" charset="0"/>
          <a:cs typeface="Arial"/>
        </a:defRPr>
      </a:lvl3pPr>
      <a:lvl4pPr marL="1600200" indent="-228600" algn="l" defTabSz="457200" rtl="0" eaLnBrk="0" fontAlgn="base" hangingPunct="0">
        <a:spcBef>
          <a:spcPct val="20000"/>
        </a:spcBef>
        <a:spcAft>
          <a:spcPct val="0"/>
        </a:spcAft>
        <a:buClr>
          <a:srgbClr val="ED1B2E"/>
        </a:buClr>
        <a:buSzPct val="75000"/>
        <a:buFont typeface="Wingdings" pitchFamily="2" charset="2"/>
        <a:buChar char="§"/>
        <a:defRPr sz="2000" kern="1200">
          <a:solidFill>
            <a:srgbClr val="6D6E70"/>
          </a:solidFill>
          <a:latin typeface="Arial"/>
          <a:ea typeface="Geneva" charset="0"/>
          <a:cs typeface="Arial"/>
        </a:defRPr>
      </a:lvl4pPr>
      <a:lvl5pPr marL="2057400" indent="-228600" algn="l" defTabSz="457200" rtl="0" eaLnBrk="0" fontAlgn="base" hangingPunct="0">
        <a:spcBef>
          <a:spcPct val="20000"/>
        </a:spcBef>
        <a:spcAft>
          <a:spcPct val="0"/>
        </a:spcAft>
        <a:buClr>
          <a:srgbClr val="ED1B2E"/>
        </a:buClr>
        <a:buSzPct val="75000"/>
        <a:buFont typeface="Wingdings" pitchFamily="2" charset="2"/>
        <a:buChar char="§"/>
        <a:defRPr kern="1200">
          <a:solidFill>
            <a:srgbClr val="6D6E70"/>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081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3"/>
          </p:nvPr>
        </p:nvSpPr>
        <p:spPr>
          <a:xfrm>
            <a:off x="3124200" y="6223000"/>
            <a:ext cx="2895600" cy="365125"/>
          </a:xfrm>
          <a:prstGeom prst="rect">
            <a:avLst/>
          </a:prstGeom>
        </p:spPr>
        <p:txBody>
          <a:bodyPr vert="horz" lIns="91440" tIns="45720" rIns="91440" bIns="45720" rtlCol="0" anchor="ctr"/>
          <a:lstStyle>
            <a:lvl1pPr algn="ctr" fontAlgn="auto">
              <a:spcBef>
                <a:spcPts val="0"/>
              </a:spcBef>
              <a:spcAft>
                <a:spcPts val="0"/>
              </a:spcAft>
              <a:defRPr sz="1100">
                <a:solidFill>
                  <a:schemeClr val="tx1">
                    <a:tint val="75000"/>
                  </a:schemeClr>
                </a:solidFill>
                <a:latin typeface="Arial"/>
                <a:ea typeface="+mn-ea"/>
                <a:cs typeface="Arial"/>
              </a:defRPr>
            </a:lvl1pPr>
          </a:lstStyle>
          <a:p>
            <a:pPr defTabSz="457200">
              <a:defRPr/>
            </a:pPr>
            <a:r>
              <a:rPr lang="en-US">
                <a:solidFill>
                  <a:prstClr val="black">
                    <a:tint val="75000"/>
                  </a:prstClr>
                </a:solidFill>
              </a:rPr>
              <a:t>Silicon Valley Chapter</a:t>
            </a:r>
          </a:p>
        </p:txBody>
      </p:sp>
      <p:cxnSp>
        <p:nvCxnSpPr>
          <p:cNvPr id="7" name="Straight Connector 6"/>
          <p:cNvCxnSpPr/>
          <p:nvPr userDrawn="1"/>
        </p:nvCxnSpPr>
        <p:spPr>
          <a:xfrm flipH="1">
            <a:off x="457200" y="5916613"/>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030" name="Picture 7" descr="ARC_Logo_Bttn_HorizStkd_RGB.png"/>
          <p:cNvPicPr>
            <a:picLocks noChangeAspect="1"/>
          </p:cNvPicPr>
          <p:nvPr userDrawn="1"/>
        </p:nvPicPr>
        <p:blipFill>
          <a:blip r:embed="rId21" cstate="print"/>
          <a:srcRect/>
          <a:stretch>
            <a:fillRect/>
          </a:stretch>
        </p:blipFill>
        <p:spPr bwMode="auto">
          <a:xfrm>
            <a:off x="223838" y="5967413"/>
            <a:ext cx="1900237" cy="863600"/>
          </a:xfrm>
          <a:prstGeom prst="rect">
            <a:avLst/>
          </a:prstGeom>
          <a:noFill/>
          <a:ln w="9525">
            <a:noFill/>
            <a:miter lim="800000"/>
            <a:headEnd/>
            <a:tailEnd/>
          </a:ln>
        </p:spPr>
      </p:pic>
      <p:sp>
        <p:nvSpPr>
          <p:cNvPr id="9" name="Slide Number Placeholder 8"/>
          <p:cNvSpPr>
            <a:spLocks noGrp="1"/>
          </p:cNvSpPr>
          <p:nvPr>
            <p:ph type="sldNum" sz="quarter" idx="4"/>
          </p:nvPr>
        </p:nvSpPr>
        <p:spPr>
          <a:xfrm>
            <a:off x="6553200" y="62230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898989"/>
                </a:solidFill>
                <a:latin typeface="Arial" pitchFamily="34" charset="0"/>
                <a:ea typeface="Geneva" pitchFamily="121" charset="-128"/>
                <a:cs typeface="Arial" pitchFamily="34" charset="0"/>
              </a:defRPr>
            </a:lvl1pPr>
          </a:lstStyle>
          <a:p>
            <a:pPr defTabSz="457200" fontAlgn="base">
              <a:spcBef>
                <a:spcPct val="0"/>
              </a:spcBef>
              <a:spcAft>
                <a:spcPct val="0"/>
              </a:spcAft>
              <a:defRPr/>
            </a:pPr>
            <a:fld id="{F25A7848-07AC-4AA1-B206-B40362763142}" type="slidenum">
              <a:rPr lang="en-US"/>
              <a:pPr defTabSz="457200"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30" r:id="rId17"/>
    <p:sldLayoutId id="2147483835" r:id="rId18"/>
    <p:sldLayoutId id="2147483836" r:id="rId19"/>
  </p:sldLayoutIdLst>
  <p:hf sldNum="0" hdr="0" dt="0"/>
  <p:txStyles>
    <p:titleStyle>
      <a:lvl1pPr algn="ctr" defTabSz="457200" rtl="0" eaLnBrk="0" fontAlgn="base" hangingPunct="0">
        <a:spcBef>
          <a:spcPct val="0"/>
        </a:spcBef>
        <a:spcAft>
          <a:spcPct val="0"/>
        </a:spcAft>
        <a:defRPr sz="3200" kern="1200">
          <a:solidFill>
            <a:srgbClr val="ED1B2E"/>
          </a:solidFill>
          <a:latin typeface="Arial"/>
          <a:ea typeface="Geneva" charset="0"/>
          <a:cs typeface="Arial"/>
        </a:defRPr>
      </a:lvl1pPr>
      <a:lvl2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2pPr>
      <a:lvl3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3pPr>
      <a:lvl4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4pPr>
      <a:lvl5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5pPr>
      <a:lvl6pPr marL="457200" algn="ctr" defTabSz="457200" rtl="0" fontAlgn="base">
        <a:spcBef>
          <a:spcPct val="0"/>
        </a:spcBef>
        <a:spcAft>
          <a:spcPct val="0"/>
        </a:spcAft>
        <a:defRPr sz="3200">
          <a:solidFill>
            <a:srgbClr val="ED1B2E"/>
          </a:solidFill>
          <a:latin typeface="Arial" charset="0"/>
          <a:ea typeface="Geneva" charset="0"/>
        </a:defRPr>
      </a:lvl6pPr>
      <a:lvl7pPr marL="914400" algn="ctr" defTabSz="457200" rtl="0" fontAlgn="base">
        <a:spcBef>
          <a:spcPct val="0"/>
        </a:spcBef>
        <a:spcAft>
          <a:spcPct val="0"/>
        </a:spcAft>
        <a:defRPr sz="3200">
          <a:solidFill>
            <a:srgbClr val="ED1B2E"/>
          </a:solidFill>
          <a:latin typeface="Arial" charset="0"/>
          <a:ea typeface="Geneva" charset="0"/>
        </a:defRPr>
      </a:lvl7pPr>
      <a:lvl8pPr marL="1371600" algn="ctr" defTabSz="457200" rtl="0" fontAlgn="base">
        <a:spcBef>
          <a:spcPct val="0"/>
        </a:spcBef>
        <a:spcAft>
          <a:spcPct val="0"/>
        </a:spcAft>
        <a:defRPr sz="3200">
          <a:solidFill>
            <a:srgbClr val="ED1B2E"/>
          </a:solidFill>
          <a:latin typeface="Arial" charset="0"/>
          <a:ea typeface="Geneva" charset="0"/>
        </a:defRPr>
      </a:lvl8pPr>
      <a:lvl9pPr marL="1828800" algn="ctr" defTabSz="457200" rtl="0" fontAlgn="base">
        <a:spcBef>
          <a:spcPct val="0"/>
        </a:spcBef>
        <a:spcAft>
          <a:spcPct val="0"/>
        </a:spcAft>
        <a:defRPr sz="3200">
          <a:solidFill>
            <a:srgbClr val="ED1B2E"/>
          </a:solidFill>
          <a:latin typeface="Arial" charset="0"/>
          <a:ea typeface="Geneva" charset="0"/>
        </a:defRPr>
      </a:lvl9pPr>
    </p:titleStyle>
    <p:bodyStyle>
      <a:lvl1pPr marL="342900" indent="-342900" algn="l" defTabSz="457200" rtl="0" eaLnBrk="0" fontAlgn="base" hangingPunct="0">
        <a:spcBef>
          <a:spcPct val="20000"/>
        </a:spcBef>
        <a:spcAft>
          <a:spcPct val="0"/>
        </a:spcAft>
        <a:buClr>
          <a:srgbClr val="ED1B2E"/>
        </a:buClr>
        <a:buSzPct val="75000"/>
        <a:buFont typeface="Wingdings" pitchFamily="2" charset="2"/>
        <a:buChar char="§"/>
        <a:defRPr sz="2600" kern="1200">
          <a:solidFill>
            <a:srgbClr val="6D6E70"/>
          </a:solidFill>
          <a:latin typeface="Arial"/>
          <a:ea typeface="Geneva" charset="0"/>
          <a:cs typeface="Arial"/>
        </a:defRPr>
      </a:lvl1pPr>
      <a:lvl2pPr marL="742950" indent="-285750" algn="l" defTabSz="457200" rtl="0" eaLnBrk="0" fontAlgn="base" hangingPunct="0">
        <a:spcBef>
          <a:spcPct val="20000"/>
        </a:spcBef>
        <a:spcAft>
          <a:spcPct val="0"/>
        </a:spcAft>
        <a:buClr>
          <a:srgbClr val="ED1B2E"/>
        </a:buClr>
        <a:buSzPct val="75000"/>
        <a:buFont typeface="Wingdings" pitchFamily="2" charset="2"/>
        <a:buChar char="§"/>
        <a:defRPr sz="2400" kern="1200">
          <a:solidFill>
            <a:srgbClr val="6D6E70"/>
          </a:solidFill>
          <a:latin typeface="Arial"/>
          <a:ea typeface="Geneva" charset="0"/>
          <a:cs typeface="Arial"/>
        </a:defRPr>
      </a:lvl2pPr>
      <a:lvl3pPr marL="1143000" indent="-228600" algn="l" defTabSz="457200" rtl="0" eaLnBrk="0" fontAlgn="base" hangingPunct="0">
        <a:spcBef>
          <a:spcPct val="20000"/>
        </a:spcBef>
        <a:spcAft>
          <a:spcPct val="0"/>
        </a:spcAft>
        <a:buClr>
          <a:srgbClr val="ED1B2E"/>
        </a:buClr>
        <a:buSzPct val="75000"/>
        <a:buFont typeface="Wingdings" pitchFamily="2" charset="2"/>
        <a:buChar char="§"/>
        <a:defRPr sz="2200" kern="1200">
          <a:solidFill>
            <a:srgbClr val="6D6E70"/>
          </a:solidFill>
          <a:latin typeface="Arial"/>
          <a:ea typeface="Geneva" charset="0"/>
          <a:cs typeface="Arial"/>
        </a:defRPr>
      </a:lvl3pPr>
      <a:lvl4pPr marL="1600200" indent="-228600" algn="l" defTabSz="457200" rtl="0" eaLnBrk="0" fontAlgn="base" hangingPunct="0">
        <a:spcBef>
          <a:spcPct val="20000"/>
        </a:spcBef>
        <a:spcAft>
          <a:spcPct val="0"/>
        </a:spcAft>
        <a:buClr>
          <a:srgbClr val="ED1B2E"/>
        </a:buClr>
        <a:buSzPct val="75000"/>
        <a:buFont typeface="Wingdings" pitchFamily="2" charset="2"/>
        <a:buChar char="§"/>
        <a:defRPr sz="2000" kern="1200">
          <a:solidFill>
            <a:srgbClr val="6D6E70"/>
          </a:solidFill>
          <a:latin typeface="Arial"/>
          <a:ea typeface="Geneva" charset="0"/>
          <a:cs typeface="Arial"/>
        </a:defRPr>
      </a:lvl4pPr>
      <a:lvl5pPr marL="2057400" indent="-228600" algn="l" defTabSz="457200" rtl="0" eaLnBrk="0" fontAlgn="base" hangingPunct="0">
        <a:spcBef>
          <a:spcPct val="20000"/>
        </a:spcBef>
        <a:spcAft>
          <a:spcPct val="0"/>
        </a:spcAft>
        <a:buClr>
          <a:srgbClr val="ED1B2E"/>
        </a:buClr>
        <a:buSzPct val="75000"/>
        <a:buFont typeface="Wingdings" pitchFamily="2" charset="2"/>
        <a:buChar char="§"/>
        <a:defRPr kern="1200">
          <a:solidFill>
            <a:srgbClr val="6D6E70"/>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081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3"/>
          </p:nvPr>
        </p:nvSpPr>
        <p:spPr>
          <a:xfrm>
            <a:off x="3124200" y="6223000"/>
            <a:ext cx="2895600" cy="365125"/>
          </a:xfrm>
          <a:prstGeom prst="rect">
            <a:avLst/>
          </a:prstGeom>
        </p:spPr>
        <p:txBody>
          <a:bodyPr vert="horz" lIns="91440" tIns="45720" rIns="91440" bIns="45720" rtlCol="0" anchor="ctr"/>
          <a:lstStyle>
            <a:lvl1pPr algn="ctr" fontAlgn="auto">
              <a:spcBef>
                <a:spcPts val="0"/>
              </a:spcBef>
              <a:spcAft>
                <a:spcPts val="0"/>
              </a:spcAft>
              <a:defRPr sz="1100">
                <a:solidFill>
                  <a:schemeClr val="tx1">
                    <a:tint val="75000"/>
                  </a:schemeClr>
                </a:solidFill>
                <a:latin typeface="Arial"/>
                <a:ea typeface="+mn-ea"/>
                <a:cs typeface="Arial"/>
              </a:defRPr>
            </a:lvl1pPr>
          </a:lstStyle>
          <a:p>
            <a:pPr defTabSz="457200">
              <a:defRPr/>
            </a:pPr>
            <a:r>
              <a:rPr lang="en-US">
                <a:solidFill>
                  <a:prstClr val="black">
                    <a:tint val="75000"/>
                  </a:prstClr>
                </a:solidFill>
              </a:rPr>
              <a:t>Silicon Valley Chapter</a:t>
            </a:r>
          </a:p>
        </p:txBody>
      </p:sp>
      <p:cxnSp>
        <p:nvCxnSpPr>
          <p:cNvPr id="7" name="Straight Connector 6"/>
          <p:cNvCxnSpPr/>
          <p:nvPr userDrawn="1"/>
        </p:nvCxnSpPr>
        <p:spPr>
          <a:xfrm flipH="1">
            <a:off x="457200" y="5916613"/>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030" name="Picture 7" descr="ARC_Logo_Bttn_HorizStkd_RGB.png"/>
          <p:cNvPicPr>
            <a:picLocks noChangeAspect="1"/>
          </p:cNvPicPr>
          <p:nvPr userDrawn="1"/>
        </p:nvPicPr>
        <p:blipFill>
          <a:blip r:embed="rId21" cstate="print"/>
          <a:srcRect/>
          <a:stretch>
            <a:fillRect/>
          </a:stretch>
        </p:blipFill>
        <p:spPr bwMode="auto">
          <a:xfrm>
            <a:off x="223838" y="5967413"/>
            <a:ext cx="1900237" cy="863600"/>
          </a:xfrm>
          <a:prstGeom prst="rect">
            <a:avLst/>
          </a:prstGeom>
          <a:noFill/>
          <a:ln w="9525">
            <a:noFill/>
            <a:miter lim="800000"/>
            <a:headEnd/>
            <a:tailEnd/>
          </a:ln>
        </p:spPr>
      </p:pic>
      <p:sp>
        <p:nvSpPr>
          <p:cNvPr id="9" name="Slide Number Placeholder 8"/>
          <p:cNvSpPr>
            <a:spLocks noGrp="1"/>
          </p:cNvSpPr>
          <p:nvPr>
            <p:ph type="sldNum" sz="quarter" idx="4"/>
          </p:nvPr>
        </p:nvSpPr>
        <p:spPr>
          <a:xfrm>
            <a:off x="6553200" y="62230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898989"/>
                </a:solidFill>
                <a:latin typeface="Arial" pitchFamily="34" charset="0"/>
                <a:ea typeface="Geneva" pitchFamily="121" charset="-128"/>
                <a:cs typeface="Arial" pitchFamily="34" charset="0"/>
              </a:defRPr>
            </a:lvl1pPr>
          </a:lstStyle>
          <a:p>
            <a:pPr defTabSz="457200" fontAlgn="base">
              <a:spcBef>
                <a:spcPct val="0"/>
              </a:spcBef>
              <a:spcAft>
                <a:spcPct val="0"/>
              </a:spcAft>
              <a:defRPr/>
            </a:pPr>
            <a:fld id="{F25A7848-07AC-4AA1-B206-B40362763142}" type="slidenum">
              <a:rPr lang="en-US"/>
              <a:pPr defTabSz="457200"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 id="2147484015" r:id="rId17"/>
    <p:sldLayoutId id="2147484020" r:id="rId18"/>
    <p:sldLayoutId id="2147484021" r:id="rId19"/>
  </p:sldLayoutIdLst>
  <p:hf sldNum="0" hdr="0" dt="0"/>
  <p:txStyles>
    <p:titleStyle>
      <a:lvl1pPr algn="ctr" defTabSz="457200" rtl="0" eaLnBrk="0" fontAlgn="base" hangingPunct="0">
        <a:spcBef>
          <a:spcPct val="0"/>
        </a:spcBef>
        <a:spcAft>
          <a:spcPct val="0"/>
        </a:spcAft>
        <a:defRPr sz="3200" kern="1200">
          <a:solidFill>
            <a:srgbClr val="ED1B2E"/>
          </a:solidFill>
          <a:latin typeface="Arial"/>
          <a:ea typeface="Geneva" charset="0"/>
          <a:cs typeface="Arial"/>
        </a:defRPr>
      </a:lvl1pPr>
      <a:lvl2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2pPr>
      <a:lvl3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3pPr>
      <a:lvl4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4pPr>
      <a:lvl5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5pPr>
      <a:lvl6pPr marL="457200" algn="ctr" defTabSz="457200" rtl="0" fontAlgn="base">
        <a:spcBef>
          <a:spcPct val="0"/>
        </a:spcBef>
        <a:spcAft>
          <a:spcPct val="0"/>
        </a:spcAft>
        <a:defRPr sz="3200">
          <a:solidFill>
            <a:srgbClr val="ED1B2E"/>
          </a:solidFill>
          <a:latin typeface="Arial" charset="0"/>
          <a:ea typeface="Geneva" charset="0"/>
        </a:defRPr>
      </a:lvl6pPr>
      <a:lvl7pPr marL="914400" algn="ctr" defTabSz="457200" rtl="0" fontAlgn="base">
        <a:spcBef>
          <a:spcPct val="0"/>
        </a:spcBef>
        <a:spcAft>
          <a:spcPct val="0"/>
        </a:spcAft>
        <a:defRPr sz="3200">
          <a:solidFill>
            <a:srgbClr val="ED1B2E"/>
          </a:solidFill>
          <a:latin typeface="Arial" charset="0"/>
          <a:ea typeface="Geneva" charset="0"/>
        </a:defRPr>
      </a:lvl7pPr>
      <a:lvl8pPr marL="1371600" algn="ctr" defTabSz="457200" rtl="0" fontAlgn="base">
        <a:spcBef>
          <a:spcPct val="0"/>
        </a:spcBef>
        <a:spcAft>
          <a:spcPct val="0"/>
        </a:spcAft>
        <a:defRPr sz="3200">
          <a:solidFill>
            <a:srgbClr val="ED1B2E"/>
          </a:solidFill>
          <a:latin typeface="Arial" charset="0"/>
          <a:ea typeface="Geneva" charset="0"/>
        </a:defRPr>
      </a:lvl8pPr>
      <a:lvl9pPr marL="1828800" algn="ctr" defTabSz="457200" rtl="0" fontAlgn="base">
        <a:spcBef>
          <a:spcPct val="0"/>
        </a:spcBef>
        <a:spcAft>
          <a:spcPct val="0"/>
        </a:spcAft>
        <a:defRPr sz="3200">
          <a:solidFill>
            <a:srgbClr val="ED1B2E"/>
          </a:solidFill>
          <a:latin typeface="Arial" charset="0"/>
          <a:ea typeface="Geneva" charset="0"/>
        </a:defRPr>
      </a:lvl9pPr>
    </p:titleStyle>
    <p:bodyStyle>
      <a:lvl1pPr marL="342900" indent="-342900" algn="l" defTabSz="457200" rtl="0" eaLnBrk="0" fontAlgn="base" hangingPunct="0">
        <a:spcBef>
          <a:spcPct val="20000"/>
        </a:spcBef>
        <a:spcAft>
          <a:spcPct val="0"/>
        </a:spcAft>
        <a:buClr>
          <a:srgbClr val="ED1B2E"/>
        </a:buClr>
        <a:buSzPct val="75000"/>
        <a:buFont typeface="Wingdings" pitchFamily="2" charset="2"/>
        <a:buChar char="§"/>
        <a:defRPr sz="2600" kern="1200">
          <a:solidFill>
            <a:srgbClr val="6D6E70"/>
          </a:solidFill>
          <a:latin typeface="Arial"/>
          <a:ea typeface="Geneva" charset="0"/>
          <a:cs typeface="Arial"/>
        </a:defRPr>
      </a:lvl1pPr>
      <a:lvl2pPr marL="742950" indent="-285750" algn="l" defTabSz="457200" rtl="0" eaLnBrk="0" fontAlgn="base" hangingPunct="0">
        <a:spcBef>
          <a:spcPct val="20000"/>
        </a:spcBef>
        <a:spcAft>
          <a:spcPct val="0"/>
        </a:spcAft>
        <a:buClr>
          <a:srgbClr val="ED1B2E"/>
        </a:buClr>
        <a:buSzPct val="75000"/>
        <a:buFont typeface="Wingdings" pitchFamily="2" charset="2"/>
        <a:buChar char="§"/>
        <a:defRPr sz="2400" kern="1200">
          <a:solidFill>
            <a:srgbClr val="6D6E70"/>
          </a:solidFill>
          <a:latin typeface="Arial"/>
          <a:ea typeface="Geneva" charset="0"/>
          <a:cs typeface="Arial"/>
        </a:defRPr>
      </a:lvl2pPr>
      <a:lvl3pPr marL="1143000" indent="-228600" algn="l" defTabSz="457200" rtl="0" eaLnBrk="0" fontAlgn="base" hangingPunct="0">
        <a:spcBef>
          <a:spcPct val="20000"/>
        </a:spcBef>
        <a:spcAft>
          <a:spcPct val="0"/>
        </a:spcAft>
        <a:buClr>
          <a:srgbClr val="ED1B2E"/>
        </a:buClr>
        <a:buSzPct val="75000"/>
        <a:buFont typeface="Wingdings" pitchFamily="2" charset="2"/>
        <a:buChar char="§"/>
        <a:defRPr sz="2200" kern="1200">
          <a:solidFill>
            <a:srgbClr val="6D6E70"/>
          </a:solidFill>
          <a:latin typeface="Arial"/>
          <a:ea typeface="Geneva" charset="0"/>
          <a:cs typeface="Arial"/>
        </a:defRPr>
      </a:lvl3pPr>
      <a:lvl4pPr marL="1600200" indent="-228600" algn="l" defTabSz="457200" rtl="0" eaLnBrk="0" fontAlgn="base" hangingPunct="0">
        <a:spcBef>
          <a:spcPct val="20000"/>
        </a:spcBef>
        <a:spcAft>
          <a:spcPct val="0"/>
        </a:spcAft>
        <a:buClr>
          <a:srgbClr val="ED1B2E"/>
        </a:buClr>
        <a:buSzPct val="75000"/>
        <a:buFont typeface="Wingdings" pitchFamily="2" charset="2"/>
        <a:buChar char="§"/>
        <a:defRPr sz="2000" kern="1200">
          <a:solidFill>
            <a:srgbClr val="6D6E70"/>
          </a:solidFill>
          <a:latin typeface="Arial"/>
          <a:ea typeface="Geneva" charset="0"/>
          <a:cs typeface="Arial"/>
        </a:defRPr>
      </a:lvl4pPr>
      <a:lvl5pPr marL="2057400" indent="-228600" algn="l" defTabSz="457200" rtl="0" eaLnBrk="0" fontAlgn="base" hangingPunct="0">
        <a:spcBef>
          <a:spcPct val="20000"/>
        </a:spcBef>
        <a:spcAft>
          <a:spcPct val="0"/>
        </a:spcAft>
        <a:buClr>
          <a:srgbClr val="ED1B2E"/>
        </a:buClr>
        <a:buSzPct val="75000"/>
        <a:buFont typeface="Wingdings" pitchFamily="2" charset="2"/>
        <a:buChar char="§"/>
        <a:defRPr kern="1200">
          <a:solidFill>
            <a:srgbClr val="6D6E70"/>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12.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6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hyperlink" Target="mailto:James.cooper@redcross.org" TargetMode="External"/><Relationship Id="rId2" Type="http://schemas.openxmlformats.org/officeDocument/2006/relationships/notesSlide" Target="../notesSlides/notesSlide20.xml"/><Relationship Id="rId1" Type="http://schemas.openxmlformats.org/officeDocument/2006/relationships/slideLayout" Target="../slideLayouts/slideLayout80.xml"/><Relationship Id="rId5" Type="http://schemas.openxmlformats.org/officeDocument/2006/relationships/image" Target="../media/image12.png"/><Relationship Id="rId4" Type="http://schemas.openxmlformats.org/officeDocument/2006/relationships/hyperlink" Target="mailto:getprepared@redcross.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1.xml"/><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2.pn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Be </a:t>
            </a:r>
            <a:r>
              <a:rPr lang="en-US" b="1" dirty="0">
                <a:solidFill>
                  <a:srgbClr val="FF0000"/>
                </a:solidFill>
              </a:rPr>
              <a:t>Red Cross </a:t>
            </a:r>
            <a:r>
              <a:rPr lang="en-US" b="1" dirty="0"/>
              <a:t>Ready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7939" y="5126586"/>
            <a:ext cx="4901609" cy="1731414"/>
          </a:xfrm>
          <a:prstGeom prst="rect">
            <a:avLst/>
          </a:prstGeom>
          <a:solidFill>
            <a:schemeClr val="bg1"/>
          </a:solidFill>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a:t>3. Be Informed</a:t>
            </a:r>
          </a:p>
        </p:txBody>
      </p:sp>
      <p:pic>
        <p:nvPicPr>
          <p:cNvPr id="15" name="Picture 5"/>
          <p:cNvPicPr>
            <a:picLocks noChangeAspect="1"/>
          </p:cNvPicPr>
          <p:nvPr/>
        </p:nvPicPr>
        <p:blipFill>
          <a:blip r:embed="rId3" cstate="print"/>
          <a:srcRect/>
          <a:stretch>
            <a:fillRect/>
          </a:stretch>
        </p:blipFill>
        <p:spPr bwMode="auto">
          <a:xfrm>
            <a:off x="1579562" y="2154805"/>
            <a:ext cx="1947702" cy="2194560"/>
          </a:xfrm>
          <a:prstGeom prst="rect">
            <a:avLst/>
          </a:prstGeom>
          <a:noFill/>
          <a:ln w="9525">
            <a:noFill/>
            <a:miter lim="800000"/>
            <a:headEnd/>
            <a:tailEnd/>
          </a:ln>
        </p:spPr>
      </p:pic>
      <p:pic>
        <p:nvPicPr>
          <p:cNvPr id="13" name="Picture 7"/>
          <p:cNvPicPr>
            <a:picLocks noChangeAspect="1" noChangeArrowheads="1"/>
          </p:cNvPicPr>
          <p:nvPr/>
        </p:nvPicPr>
        <p:blipFill>
          <a:blip r:embed="rId4">
            <a:extLst>
              <a:ext uri="{28A0092B-C50C-407E-A947-70E740481C1C}">
                <a14:useLocalDpi xmlns:a14="http://schemas.microsoft.com/office/drawing/2010/main" val="0"/>
              </a:ext>
            </a:extLst>
          </a:blip>
          <a:srcRect l="66612" t="22557" b="16689"/>
          <a:stretch>
            <a:fillRect/>
          </a:stretch>
        </p:blipFill>
        <p:spPr bwMode="auto">
          <a:xfrm>
            <a:off x="381000" y="274638"/>
            <a:ext cx="1275663" cy="1097280"/>
          </a:xfrm>
          <a:prstGeom prst="rect">
            <a:avLst/>
          </a:prstGeom>
          <a:noFill/>
          <a:ln>
            <a:noFill/>
          </a:ln>
          <a:effectLst/>
          <a:extLst>
            <a:ext uri="{909E8E84-426E-40dd-AFC4-6F175D3DCCD1}">
              <a14:hiddenFill xmlns="" xmlns:a14="http://schemas.microsoft.com/office/drawing/2010/main">
                <a:blipFill dpi="0" rotWithShape="0">
                  <a:blip/>
                  <a:srcRect l="66612" t="22557" b="16689"/>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5952530"/>
            <a:ext cx="2550898" cy="901063"/>
          </a:xfrm>
          <a:prstGeom prst="rect">
            <a:avLst/>
          </a:prstGeom>
          <a:solidFill>
            <a:schemeClr val="bg1"/>
          </a:solidFill>
        </p:spPr>
      </p:pic>
      <p:pic>
        <p:nvPicPr>
          <p:cNvPr id="1026" name="Picture 2" descr="Image result for So Co Alert">
            <a:extLst>
              <a:ext uri="{FF2B5EF4-FFF2-40B4-BE49-F238E27FC236}">
                <a16:creationId xmlns:a16="http://schemas.microsoft.com/office/drawing/2014/main" id="{EE3230DC-76AA-4291-81E3-D5FEA5A06B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7264" y="1371600"/>
            <a:ext cx="5143500" cy="1143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nixel system">
            <a:extLst>
              <a:ext uri="{FF2B5EF4-FFF2-40B4-BE49-F238E27FC236}">
                <a16:creationId xmlns:a16="http://schemas.microsoft.com/office/drawing/2014/main" id="{4BCED28E-5475-4E86-BFBA-63215D0EE5B3}"/>
              </a:ext>
            </a:extLst>
          </p:cNvPr>
          <p:cNvSpPr>
            <a:spLocks noChangeAspect="1" noChangeArrowheads="1"/>
          </p:cNvSpPr>
          <p:nvPr/>
        </p:nvSpPr>
        <p:spPr bwMode="auto">
          <a:xfrm>
            <a:off x="4419600" y="143540"/>
            <a:ext cx="3437860" cy="34378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Nixle">
            <a:extLst>
              <a:ext uri="{FF2B5EF4-FFF2-40B4-BE49-F238E27FC236}">
                <a16:creationId xmlns:a16="http://schemas.microsoft.com/office/drawing/2014/main" id="{D818A4E6-FD14-4F33-9689-3DF6561A08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0179" y="2527107"/>
            <a:ext cx="3948465" cy="1816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445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a:t>What emergency situation does the </a:t>
            </a:r>
            <a:br>
              <a:rPr lang="en-US" b="1"/>
            </a:br>
            <a:r>
              <a:rPr lang="en-US" b="1"/>
              <a:t>Red Cross respond to the most?</a:t>
            </a: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952530"/>
            <a:ext cx="2550898" cy="901063"/>
          </a:xfrm>
          <a:prstGeom prst="rect">
            <a:avLst/>
          </a:prstGeom>
          <a:solidFill>
            <a:schemeClr val="bg1"/>
          </a:solidFill>
        </p:spPr>
      </p:pic>
      <p:sp>
        <p:nvSpPr>
          <p:cNvPr id="7" name="TextBox 6"/>
          <p:cNvSpPr txBox="1"/>
          <p:nvPr/>
        </p:nvSpPr>
        <p:spPr>
          <a:xfrm>
            <a:off x="5000625" y="2784902"/>
            <a:ext cx="3505200" cy="584775"/>
          </a:xfrm>
          <a:prstGeom prst="rect">
            <a:avLst/>
          </a:prstGeom>
          <a:solidFill>
            <a:schemeClr val="accent3">
              <a:lumMod val="40000"/>
              <a:lumOff val="60000"/>
            </a:schemeClr>
          </a:solidFill>
          <a:effectLst>
            <a:outerShdw blurRad="50800" dist="38100" dir="5400000" algn="t" rotWithShape="0">
              <a:prstClr val="black">
                <a:alpha val="40000"/>
              </a:prstClr>
            </a:outerShdw>
          </a:effectLst>
        </p:spPr>
        <p:txBody>
          <a:bodyPr wrap="square" rtlCol="0">
            <a:spAutoFit/>
          </a:bodyPr>
          <a:lstStyle/>
          <a:p>
            <a:pPr algn="ctr">
              <a:defRPr/>
            </a:pPr>
            <a:r>
              <a:rPr lang="en-US" sz="3200" b="1">
                <a:solidFill>
                  <a:srgbClr val="FF0000"/>
                </a:solidFill>
                <a:latin typeface="Arial" pitchFamily="34" charset="0"/>
                <a:cs typeface="Arial" pitchFamily="34" charset="0"/>
              </a:rPr>
              <a:t>Home Fires!</a:t>
            </a:r>
            <a:endParaRPr lang="en-US" sz="3200">
              <a:solidFill>
                <a:srgbClr val="FF0000"/>
              </a:solidFill>
              <a:latin typeface="Arial" pitchFamily="34" charset="0"/>
              <a:cs typeface="Arial" pitchFamily="34" charset="0"/>
            </a:endParaRPr>
          </a:p>
        </p:txBody>
      </p:sp>
      <p:pic>
        <p:nvPicPr>
          <p:cNvPr id="4100" name="Picture 4" descr="Image result for home fire red cro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69363">
            <a:off x="1221045" y="1642303"/>
            <a:ext cx="3269305" cy="306764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a:t>Steps to Fire Safety</a:t>
            </a:r>
          </a:p>
        </p:txBody>
      </p:sp>
      <p:sp>
        <p:nvSpPr>
          <p:cNvPr id="3" name="Text Placeholder 2"/>
          <p:cNvSpPr>
            <a:spLocks noGrp="1"/>
          </p:cNvSpPr>
          <p:nvPr>
            <p:ph type="body" sz="quarter" idx="12"/>
          </p:nvPr>
        </p:nvSpPr>
        <p:spPr>
          <a:xfrm>
            <a:off x="533400" y="1600201"/>
            <a:ext cx="4038600" cy="3886199"/>
          </a:xfrm>
          <a:ln w="19050">
            <a:solidFill>
              <a:srgbClr val="6D6E70"/>
            </a:solidFill>
            <a:prstDash val="sysDot"/>
          </a:ln>
        </p:spPr>
        <p:txBody>
          <a:bodyPr/>
          <a:lstStyle/>
          <a:p>
            <a:pPr marL="228600" indent="-228600">
              <a:buSzPct val="100000"/>
            </a:pPr>
            <a:r>
              <a:rPr lang="en-US" sz="1800" b="1"/>
              <a:t>To evacuate from a fire:</a:t>
            </a:r>
          </a:p>
          <a:p>
            <a:pPr marL="576263" lvl="1" indent="-179388"/>
            <a:r>
              <a:rPr lang="en-US" sz="1800"/>
              <a:t>Stay low to avoid smoke</a:t>
            </a:r>
          </a:p>
          <a:p>
            <a:pPr marL="576263" lvl="1" indent="-179388"/>
            <a:r>
              <a:rPr lang="en-US" sz="1800"/>
              <a:t>Feel closed doors with the back of your hand for heat</a:t>
            </a:r>
          </a:p>
          <a:p>
            <a:pPr marL="576263" lvl="1" indent="-179388"/>
            <a:r>
              <a:rPr lang="en-US" sz="1800" b="1">
                <a:solidFill>
                  <a:srgbClr val="ED1B2E"/>
                </a:solidFill>
              </a:rPr>
              <a:t>Get out - stay out - call 911</a:t>
            </a:r>
          </a:p>
          <a:p>
            <a:pPr marL="576263" lvl="1" indent="-179388">
              <a:buNone/>
            </a:pPr>
            <a:endParaRPr lang="en-US" sz="1800" b="1">
              <a:solidFill>
                <a:srgbClr val="ED1B2E"/>
              </a:solidFill>
            </a:endParaRPr>
          </a:p>
          <a:p>
            <a:pPr marL="228600" indent="-228600">
              <a:buSzPct val="100000"/>
            </a:pPr>
            <a:r>
              <a:rPr lang="en-US" sz="1800" b="1"/>
              <a:t>If you cannot get out:</a:t>
            </a:r>
          </a:p>
          <a:p>
            <a:pPr marL="576263" lvl="1" indent="-228600"/>
            <a:r>
              <a:rPr lang="en-US" sz="1800"/>
              <a:t>Move to room furthest from fire</a:t>
            </a:r>
          </a:p>
          <a:p>
            <a:pPr marL="576263" lvl="1" indent="-228600"/>
            <a:r>
              <a:rPr lang="en-US" sz="1800"/>
              <a:t>Close the door, put cloth under the door to stop smoke</a:t>
            </a:r>
          </a:p>
          <a:p>
            <a:pPr marL="576263" lvl="1" indent="-228600"/>
            <a:r>
              <a:rPr lang="en-US" sz="1800"/>
              <a:t>Hang a cloth out the window to signal for help</a:t>
            </a:r>
          </a:p>
        </p:txBody>
      </p:sp>
      <p:pic>
        <p:nvPicPr>
          <p:cNvPr id="8" name="Picture 7" descr="House-Fire-ANthony-Quintano-630x420.jpg"/>
          <p:cNvPicPr>
            <a:picLocks noChangeAspect="1"/>
          </p:cNvPicPr>
          <p:nvPr/>
        </p:nvPicPr>
        <p:blipFill>
          <a:blip r:embed="rId3" cstate="print"/>
          <a:stretch>
            <a:fillRect/>
          </a:stretch>
        </p:blipFill>
        <p:spPr>
          <a:xfrm>
            <a:off x="6181725" y="4007433"/>
            <a:ext cx="2400300" cy="1600200"/>
          </a:xfrm>
          <a:prstGeom prst="rect">
            <a:avLst/>
          </a:prstGeom>
          <a:solidFill>
            <a:srgbClr val="FFFFFF">
              <a:shade val="85000"/>
            </a:srgbClr>
          </a:solidFill>
          <a:ln w="889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Picture Placeholder 6" descr="11656675.jpg"/>
          <p:cNvPicPr>
            <a:picLocks noChangeAspect="1"/>
          </p:cNvPicPr>
          <p:nvPr/>
        </p:nvPicPr>
        <p:blipFill>
          <a:blip r:embed="rId4" cstate="print"/>
          <a:srcRect l="18689" r="18689"/>
          <a:stretch>
            <a:fillRect/>
          </a:stretch>
        </p:blipFill>
        <p:spPr bwMode="auto">
          <a:xfrm rot="21575839">
            <a:off x="4731981" y="1607350"/>
            <a:ext cx="2042462" cy="2164333"/>
          </a:xfrm>
          <a:prstGeom prst="rect">
            <a:avLst/>
          </a:prstGeom>
          <a:solidFill>
            <a:srgbClr val="FFFFFF">
              <a:shade val="85000"/>
            </a:srgbClr>
          </a:solidFill>
          <a:ln w="88900" cap="sq">
            <a:solidFill>
              <a:srgbClr val="FFFFFF"/>
            </a:solidFill>
            <a:miter lim="800000"/>
            <a:headEnd/>
            <a:tailEnd/>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5952530"/>
            <a:ext cx="2550898" cy="901063"/>
          </a:xfrm>
          <a:prstGeom prst="rect">
            <a:avLst/>
          </a:prstGeom>
          <a:solidFill>
            <a:schemeClr val="bg1"/>
          </a:solid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868362"/>
          </a:xfrm>
        </p:spPr>
        <p:txBody>
          <a:bodyPr/>
          <a:lstStyle/>
          <a:p>
            <a:r>
              <a:rPr lang="en-US" b="1"/>
              <a:t>Defend Against Home Fires</a:t>
            </a:r>
          </a:p>
        </p:txBody>
      </p:sp>
      <p:sp>
        <p:nvSpPr>
          <p:cNvPr id="6" name="TextBox 5"/>
          <p:cNvSpPr txBox="1"/>
          <p:nvPr/>
        </p:nvSpPr>
        <p:spPr>
          <a:xfrm>
            <a:off x="1380224" y="1532602"/>
            <a:ext cx="2313262" cy="461665"/>
          </a:xfrm>
          <a:prstGeom prst="rect">
            <a:avLst/>
          </a:prstGeom>
          <a:noFill/>
        </p:spPr>
        <p:txBody>
          <a:bodyPr wrap="none" rtlCol="0" anchor="t">
            <a:spAutoFit/>
          </a:bodyPr>
          <a:lstStyle/>
          <a:p>
            <a:r>
              <a:rPr lang="en-US" sz="2400" b="1">
                <a:solidFill>
                  <a:srgbClr val="ED1B2E"/>
                </a:solidFill>
                <a:latin typeface="Arial" pitchFamily="34" charset="0"/>
                <a:cs typeface="Arial" pitchFamily="34" charset="0"/>
              </a:rPr>
              <a:t>Smoke Alarms</a:t>
            </a:r>
          </a:p>
        </p:txBody>
      </p:sp>
      <p:sp>
        <p:nvSpPr>
          <p:cNvPr id="7" name="TextBox 6"/>
          <p:cNvSpPr txBox="1"/>
          <p:nvPr/>
        </p:nvSpPr>
        <p:spPr>
          <a:xfrm>
            <a:off x="954501" y="2077402"/>
            <a:ext cx="3552825" cy="1631216"/>
          </a:xfrm>
          <a:prstGeom prst="rect">
            <a:avLst/>
          </a:prstGeom>
          <a:noFill/>
          <a:ln w="19050">
            <a:solidFill>
              <a:srgbClr val="6D6E70"/>
            </a:solidFill>
            <a:prstDash val="sysDot"/>
          </a:ln>
        </p:spPr>
        <p:txBody>
          <a:bodyPr wrap="square" rtlCol="0">
            <a:spAutoFit/>
          </a:bodyPr>
          <a:lstStyle/>
          <a:p>
            <a:pPr>
              <a:buClr>
                <a:srgbClr val="ED1B2E"/>
              </a:buClr>
              <a:buFont typeface="Wingdings" pitchFamily="2" charset="2"/>
              <a:buChar char="§"/>
            </a:pPr>
            <a:r>
              <a:rPr lang="en-US" sz="2000" b="1" i="1">
                <a:solidFill>
                  <a:srgbClr val="6D6E70"/>
                </a:solidFill>
                <a:latin typeface="Arial" pitchFamily="34" charset="0"/>
                <a:cs typeface="Arial" pitchFamily="34" charset="0"/>
              </a:rPr>
              <a:t> Most effective defense against home fires!</a:t>
            </a:r>
          </a:p>
          <a:p>
            <a:pPr>
              <a:buClr>
                <a:srgbClr val="ED1B2E"/>
              </a:buClr>
              <a:buFont typeface="Wingdings" pitchFamily="2" charset="2"/>
              <a:buChar char="§"/>
            </a:pPr>
            <a:r>
              <a:rPr lang="en-US" sz="2000">
                <a:solidFill>
                  <a:srgbClr val="6D6E70"/>
                </a:solidFill>
                <a:latin typeface="Arial" pitchFamily="34" charset="0"/>
                <a:cs typeface="Arial" pitchFamily="34" charset="0"/>
              </a:rPr>
              <a:t> Have at least one on each level of your home</a:t>
            </a:r>
          </a:p>
          <a:p>
            <a:pPr>
              <a:buClr>
                <a:srgbClr val="ED1B2E"/>
              </a:buClr>
              <a:buFont typeface="Wingdings" pitchFamily="2" charset="2"/>
              <a:buChar char="§"/>
            </a:pPr>
            <a:r>
              <a:rPr lang="en-US" sz="2000">
                <a:solidFill>
                  <a:srgbClr val="6D6E70"/>
                </a:solidFill>
                <a:latin typeface="Arial" pitchFamily="34" charset="0"/>
                <a:cs typeface="Arial" pitchFamily="34" charset="0"/>
              </a:rPr>
              <a:t> Test every 6 months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952530"/>
            <a:ext cx="2550898" cy="901063"/>
          </a:xfrm>
          <a:prstGeom prst="rect">
            <a:avLst/>
          </a:prstGeom>
          <a:solidFill>
            <a:schemeClr val="bg1"/>
          </a:solidFill>
        </p:spPr>
      </p:pic>
      <p:pic>
        <p:nvPicPr>
          <p:cNvPr id="1026" name="Picture 2" descr="Image result for testing smoke alar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00" y="3708618"/>
            <a:ext cx="3608333" cy="18436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952530"/>
            <a:ext cx="2550898" cy="901063"/>
          </a:xfrm>
          <a:prstGeom prst="rect">
            <a:avLst/>
          </a:prstGeom>
          <a:solidFill>
            <a:schemeClr val="bg1"/>
          </a:solidFill>
        </p:spPr>
      </p:pic>
      <p:sp>
        <p:nvSpPr>
          <p:cNvPr id="17" name="Title 1"/>
          <p:cNvSpPr>
            <a:spLocks noGrp="1"/>
          </p:cNvSpPr>
          <p:nvPr>
            <p:ph type="title"/>
          </p:nvPr>
        </p:nvSpPr>
        <p:spPr>
          <a:xfrm>
            <a:off x="457200" y="228600"/>
            <a:ext cx="8229600" cy="1143000"/>
          </a:xfrm>
        </p:spPr>
        <p:txBody>
          <a:bodyPr/>
          <a:lstStyle/>
          <a:p>
            <a:r>
              <a:rPr lang="en-US" b="1"/>
              <a:t>What other emergency situation is common in California?</a:t>
            </a:r>
            <a:endParaRPr lang="en-US"/>
          </a:p>
        </p:txBody>
      </p:sp>
      <p:pic>
        <p:nvPicPr>
          <p:cNvPr id="2052" name="Picture 4" descr="Image result for earthquake red cro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96578">
            <a:off x="1426948" y="2099964"/>
            <a:ext cx="2857500" cy="2857500"/>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Box 21"/>
          <p:cNvSpPr txBox="1"/>
          <p:nvPr/>
        </p:nvSpPr>
        <p:spPr>
          <a:xfrm>
            <a:off x="4810125" y="2784901"/>
            <a:ext cx="3505200" cy="584775"/>
          </a:xfrm>
          <a:prstGeom prst="rect">
            <a:avLst/>
          </a:prstGeom>
          <a:solidFill>
            <a:schemeClr val="accent3">
              <a:lumMod val="40000"/>
              <a:lumOff val="60000"/>
            </a:schemeClr>
          </a:solidFill>
          <a:effectLst>
            <a:outerShdw blurRad="50800" dist="38100" dir="5400000" algn="t" rotWithShape="0">
              <a:prstClr val="black">
                <a:alpha val="40000"/>
              </a:prstClr>
            </a:outerShdw>
          </a:effectLst>
        </p:spPr>
        <p:txBody>
          <a:bodyPr wrap="square" rtlCol="0">
            <a:spAutoFit/>
          </a:bodyPr>
          <a:lstStyle/>
          <a:p>
            <a:pPr algn="ctr">
              <a:defRPr/>
            </a:pPr>
            <a:r>
              <a:rPr lang="en-US" sz="3200" b="1">
                <a:solidFill>
                  <a:srgbClr val="FF0000"/>
                </a:solidFill>
                <a:latin typeface="Arial" pitchFamily="34" charset="0"/>
                <a:cs typeface="Arial" pitchFamily="34" charset="0"/>
              </a:rPr>
              <a:t>Earthquakes!</a:t>
            </a:r>
            <a:endParaRPr lang="en-US" sz="320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p:txBody>
          <a:bodyPr/>
          <a:lstStyle/>
          <a:p>
            <a:r>
              <a:rPr lang="en-US" sz="4000" b="1">
                <a:solidFill>
                  <a:srgbClr val="ED1B2E"/>
                </a:solidFill>
              </a:rPr>
              <a:t>What do you do </a:t>
            </a:r>
            <a:br>
              <a:rPr lang="en-US" sz="4000" b="1">
                <a:solidFill>
                  <a:srgbClr val="ED1B2E"/>
                </a:solidFill>
              </a:rPr>
            </a:br>
            <a:r>
              <a:rPr lang="en-US" sz="4000" b="1">
                <a:solidFill>
                  <a:srgbClr val="ED1B2E"/>
                </a:solidFill>
              </a:rPr>
              <a:t>during an earthquake?</a:t>
            </a:r>
          </a:p>
        </p:txBody>
      </p:sp>
      <p:pic>
        <p:nvPicPr>
          <p:cNvPr id="15" name="Picture 14" descr="Drop Cover Hold.png"/>
          <p:cNvPicPr>
            <a:picLocks noChangeAspect="1"/>
          </p:cNvPicPr>
          <p:nvPr/>
        </p:nvPicPr>
        <p:blipFill>
          <a:blip r:embed="rId3" cstate="print"/>
          <a:stretch>
            <a:fillRect/>
          </a:stretch>
        </p:blipFill>
        <p:spPr>
          <a:xfrm>
            <a:off x="1295400" y="2362200"/>
            <a:ext cx="6485608" cy="2237047"/>
          </a:xfrm>
          <a:prstGeom prst="rect">
            <a:avLst/>
          </a:prstGeom>
          <a:solidFill>
            <a:srgbClr val="FFFFFF">
              <a:shade val="85000"/>
            </a:srgbClr>
          </a:solidFill>
          <a:ln w="889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952530"/>
            <a:ext cx="2550898" cy="901063"/>
          </a:xfrm>
          <a:prstGeom prst="rect">
            <a:avLst/>
          </a:prstGeom>
          <a:solidFill>
            <a:schemeClr val="bg1"/>
          </a:solidFill>
        </p:spPr>
      </p:pic>
    </p:spTree>
    <p:extLst>
      <p:ext uri="{BB962C8B-B14F-4D97-AF65-F5344CB8AC3E}">
        <p14:creationId xmlns:p14="http://schemas.microsoft.com/office/powerpoint/2010/main" val="101284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a:t>If you are inside…</a:t>
            </a:r>
          </a:p>
        </p:txBody>
      </p:sp>
      <p:sp>
        <p:nvSpPr>
          <p:cNvPr id="3" name="Text Placeholder 2"/>
          <p:cNvSpPr>
            <a:spLocks noGrp="1"/>
          </p:cNvSpPr>
          <p:nvPr>
            <p:ph type="body" sz="quarter" idx="12"/>
          </p:nvPr>
        </p:nvSpPr>
        <p:spPr>
          <a:xfrm>
            <a:off x="4800600" y="1371600"/>
            <a:ext cx="3810000" cy="1676400"/>
          </a:xfrm>
          <a:ln w="19050">
            <a:solidFill>
              <a:srgbClr val="6D6E70"/>
            </a:solidFill>
            <a:prstDash val="sysDot"/>
          </a:ln>
        </p:spPr>
        <p:style>
          <a:lnRef idx="2">
            <a:schemeClr val="accent3"/>
          </a:lnRef>
          <a:fillRef idx="1">
            <a:schemeClr val="lt1"/>
          </a:fillRef>
          <a:effectRef idx="0">
            <a:schemeClr val="accent3"/>
          </a:effectRef>
          <a:fontRef idx="minor">
            <a:schemeClr val="dk1"/>
          </a:fontRef>
        </p:style>
        <p:txBody>
          <a:bodyPr/>
          <a:lstStyle/>
          <a:p>
            <a:pPr eaLnBrk="1" fontAlgn="auto" hangingPunct="1">
              <a:spcAft>
                <a:spcPts val="0"/>
              </a:spcAft>
              <a:buFont typeface="Arial"/>
              <a:buNone/>
              <a:defRPr/>
            </a:pPr>
            <a:r>
              <a:rPr lang="en-US" sz="1800" b="1">
                <a:solidFill>
                  <a:srgbClr val="ED1B2E"/>
                </a:solidFill>
                <a:effectLst>
                  <a:outerShdw blurRad="38100" dist="38100" dir="2700000" algn="tl">
                    <a:srgbClr val="DDDDDD"/>
                  </a:outerShdw>
                </a:effectLst>
                <a:latin typeface="Arial" pitchFamily="34" charset="0"/>
                <a:cs typeface="Arial" pitchFamily="34" charset="0"/>
              </a:rPr>
              <a:t>Drop, Cover, &amp; Hold On…</a:t>
            </a:r>
          </a:p>
          <a:p>
            <a:pPr marL="228600" indent="-228600" eaLnBrk="1" fontAlgn="auto" hangingPunct="1">
              <a:spcAft>
                <a:spcPts val="0"/>
              </a:spcAft>
              <a:buFont typeface="Arial"/>
              <a:buChar char="•"/>
              <a:defRPr/>
            </a:pPr>
            <a:r>
              <a:rPr lang="en-US" sz="1800">
                <a:solidFill>
                  <a:srgbClr val="6D6E70"/>
                </a:solidFill>
                <a:effectLst>
                  <a:outerShdw blurRad="38100" dist="38100" dir="2700000" algn="tl">
                    <a:srgbClr val="DDDDDD"/>
                  </a:outerShdw>
                </a:effectLst>
                <a:latin typeface="Arial" pitchFamily="34" charset="0"/>
                <a:cs typeface="Arial" pitchFamily="34" charset="0"/>
              </a:rPr>
              <a:t>Under a sturdy table, desk, or other object</a:t>
            </a:r>
          </a:p>
          <a:p>
            <a:pPr marL="228600" indent="-228600" eaLnBrk="1" fontAlgn="auto" hangingPunct="1">
              <a:spcAft>
                <a:spcPts val="0"/>
              </a:spcAft>
              <a:buFont typeface="Arial"/>
              <a:buChar char="•"/>
              <a:defRPr/>
            </a:pPr>
            <a:r>
              <a:rPr lang="en-US" sz="1800">
                <a:solidFill>
                  <a:srgbClr val="6D6E70"/>
                </a:solidFill>
                <a:effectLst>
                  <a:outerShdw blurRad="38100" dist="38100" dir="2700000" algn="tl">
                    <a:srgbClr val="DDDDDD"/>
                  </a:outerShdw>
                </a:effectLst>
                <a:latin typeface="Arial" pitchFamily="34" charset="0"/>
                <a:cs typeface="Arial" pitchFamily="34" charset="0"/>
              </a:rPr>
              <a:t>By an interior corner or wall</a:t>
            </a:r>
          </a:p>
          <a:p>
            <a:pPr marL="228600" indent="-228600" eaLnBrk="1" fontAlgn="auto" hangingPunct="1">
              <a:spcAft>
                <a:spcPts val="0"/>
              </a:spcAft>
              <a:buFont typeface="Arial"/>
              <a:buChar char="•"/>
              <a:defRPr/>
            </a:pPr>
            <a:r>
              <a:rPr lang="en-US" sz="1800">
                <a:solidFill>
                  <a:srgbClr val="6D6E70"/>
                </a:solidFill>
                <a:effectLst>
                  <a:outerShdw blurRad="38100" dist="38100" dir="2700000" algn="tl">
                    <a:srgbClr val="DDDDDD"/>
                  </a:outerShdw>
                </a:effectLst>
                <a:latin typeface="Arial" pitchFamily="34" charset="0"/>
                <a:cs typeface="Arial" pitchFamily="34" charset="0"/>
              </a:rPr>
              <a:t>If in bed, cover head with pillow</a:t>
            </a:r>
          </a:p>
          <a:p>
            <a:pPr eaLnBrk="1" fontAlgn="auto" hangingPunct="1">
              <a:spcAft>
                <a:spcPts val="0"/>
              </a:spcAft>
              <a:buFont typeface="Arial" pitchFamily="34" charset="0"/>
              <a:buNone/>
              <a:defRPr/>
            </a:pPr>
            <a:endParaRPr lang="en-US" sz="1800">
              <a:solidFill>
                <a:srgbClr val="6D6E70"/>
              </a:solidFill>
              <a:effectLst>
                <a:outerShdw blurRad="38100" dist="38100" dir="2700000" algn="tl">
                  <a:srgbClr val="DDDDDD"/>
                </a:outerShdw>
              </a:effectLst>
              <a:latin typeface="Arial" pitchFamily="34" charset="0"/>
              <a:cs typeface="Arial" pitchFamily="34" charset="0"/>
            </a:endParaRPr>
          </a:p>
          <a:p>
            <a:pPr eaLnBrk="1" fontAlgn="auto" hangingPunct="1">
              <a:spcAft>
                <a:spcPts val="0"/>
              </a:spcAft>
              <a:buFont typeface="Arial"/>
              <a:buChar char="•"/>
              <a:defRPr/>
            </a:pPr>
            <a:endParaRPr lang="en-US" sz="1800">
              <a:solidFill>
                <a:srgbClr val="6D6E70"/>
              </a:solidFill>
              <a:latin typeface="Arial" pitchFamily="34" charset="0"/>
              <a:cs typeface="Arial" pitchFamily="34" charset="0"/>
            </a:endParaRPr>
          </a:p>
          <a:p>
            <a:endParaRPr lang="en-US" sz="1800">
              <a:solidFill>
                <a:srgbClr val="6D6E70"/>
              </a:solidFill>
              <a:latin typeface="Arial" pitchFamily="34" charset="0"/>
              <a:cs typeface="Arial" pitchFamily="34" charset="0"/>
            </a:endParaRPr>
          </a:p>
        </p:txBody>
      </p:sp>
      <p:pic>
        <p:nvPicPr>
          <p:cNvPr id="6" name="Picture 5" descr="kids dch.jpeg"/>
          <p:cNvPicPr>
            <a:picLocks noChangeAspect="1"/>
          </p:cNvPicPr>
          <p:nvPr/>
        </p:nvPicPr>
        <p:blipFill>
          <a:blip r:embed="rId3" cstate="print"/>
          <a:stretch>
            <a:fillRect/>
          </a:stretch>
        </p:blipFill>
        <p:spPr>
          <a:xfrm>
            <a:off x="1046093" y="1295400"/>
            <a:ext cx="2382907" cy="1600200"/>
          </a:xfrm>
          <a:prstGeom prst="rect">
            <a:avLst/>
          </a:prstGeom>
          <a:solidFill>
            <a:srgbClr val="FFFFFF">
              <a:shade val="85000"/>
            </a:srgbClr>
          </a:solidFill>
          <a:ln w="889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7" name="Picture 6" descr="interior wall dch.png"/>
          <p:cNvPicPr>
            <a:picLocks noChangeAspect="1"/>
          </p:cNvPicPr>
          <p:nvPr/>
        </p:nvPicPr>
        <p:blipFill>
          <a:blip r:embed="rId4" cstate="print"/>
          <a:srcRect l="10576" t="6666" r="4944" b="35556"/>
          <a:stretch>
            <a:fillRect/>
          </a:stretch>
        </p:blipFill>
        <p:spPr>
          <a:xfrm>
            <a:off x="381000" y="2819400"/>
            <a:ext cx="2151309" cy="1491574"/>
          </a:xfrm>
          <a:prstGeom prst="rect">
            <a:avLst/>
          </a:prstGeom>
          <a:solidFill>
            <a:srgbClr val="FFFFFF">
              <a:shade val="85000"/>
            </a:srgbClr>
          </a:solidFill>
          <a:ln w="889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Picture 11" descr="wheelchair cover and hold.jpeg"/>
          <p:cNvPicPr>
            <a:picLocks noChangeAspect="1"/>
          </p:cNvPicPr>
          <p:nvPr/>
        </p:nvPicPr>
        <p:blipFill>
          <a:blip r:embed="rId5" cstate="print"/>
          <a:stretch>
            <a:fillRect/>
          </a:stretch>
        </p:blipFill>
        <p:spPr>
          <a:xfrm>
            <a:off x="1676400" y="3962400"/>
            <a:ext cx="1733797"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shelter in bed.jpeg"/>
          <p:cNvPicPr>
            <a:picLocks noChangeAspect="1"/>
          </p:cNvPicPr>
          <p:nvPr/>
        </p:nvPicPr>
        <p:blipFill>
          <a:blip r:embed="rId6" cstate="print"/>
          <a:stretch>
            <a:fillRect/>
          </a:stretch>
        </p:blipFill>
        <p:spPr>
          <a:xfrm>
            <a:off x="3200400" y="3200400"/>
            <a:ext cx="2332851" cy="1306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800" y="5952530"/>
            <a:ext cx="2550898" cy="901063"/>
          </a:xfrm>
          <a:prstGeom prst="rect">
            <a:avLst/>
          </a:prstGeom>
          <a:solidFill>
            <a:schemeClr val="bg1"/>
          </a:solid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a:t>If you are outside…</a:t>
            </a:r>
          </a:p>
        </p:txBody>
      </p:sp>
      <p:sp>
        <p:nvSpPr>
          <p:cNvPr id="3" name="Text Placeholder 2"/>
          <p:cNvSpPr>
            <a:spLocks noGrp="1"/>
          </p:cNvSpPr>
          <p:nvPr>
            <p:ph type="body" sz="quarter" idx="12"/>
          </p:nvPr>
        </p:nvSpPr>
        <p:spPr>
          <a:xfrm>
            <a:off x="4648200" y="1524000"/>
            <a:ext cx="3505200" cy="2384885"/>
          </a:xfrm>
          <a:ln w="19050">
            <a:solidFill>
              <a:srgbClr val="6D6E70"/>
            </a:solidFill>
            <a:prstDash val="sysDot"/>
          </a:ln>
        </p:spPr>
        <p:txBody>
          <a:bodyPr/>
          <a:lstStyle/>
          <a:p>
            <a:pPr eaLnBrk="1" fontAlgn="auto" hangingPunct="1">
              <a:spcAft>
                <a:spcPts val="0"/>
              </a:spcAft>
              <a:buFont typeface="Arial"/>
              <a:buNone/>
              <a:defRPr/>
            </a:pPr>
            <a:r>
              <a:rPr lang="en-US" sz="2000" b="1" dirty="0">
                <a:solidFill>
                  <a:srgbClr val="ED1B2E"/>
                </a:solidFill>
              </a:rPr>
              <a:t> Drop &amp; Cover</a:t>
            </a:r>
            <a:endParaRPr lang="en-US" sz="2000" dirty="0">
              <a:solidFill>
                <a:srgbClr val="ED1B2E"/>
              </a:solidFill>
            </a:endParaRPr>
          </a:p>
          <a:p>
            <a:pPr marL="228600" indent="-228600" eaLnBrk="1" fontAlgn="auto" hangingPunct="1">
              <a:spcAft>
                <a:spcPts val="0"/>
              </a:spcAft>
              <a:buFont typeface="Arial"/>
              <a:buChar char="•"/>
              <a:defRPr/>
            </a:pPr>
            <a:r>
              <a:rPr lang="en-US" sz="2000" dirty="0"/>
              <a:t>Open space is best</a:t>
            </a:r>
          </a:p>
          <a:p>
            <a:pPr marL="228600" indent="-228600" eaLnBrk="1" fontAlgn="auto" hangingPunct="1">
              <a:spcAft>
                <a:spcPts val="0"/>
              </a:spcAft>
              <a:buFont typeface="Arial"/>
              <a:buChar char="•"/>
              <a:defRPr/>
            </a:pPr>
            <a:r>
              <a:rPr lang="en-US" sz="2000" dirty="0"/>
              <a:t>Away from buildings, trees, telephone lines, etc.</a:t>
            </a:r>
          </a:p>
          <a:p>
            <a:pPr marL="228600" indent="-228600" eaLnBrk="1" fontAlgn="auto" hangingPunct="1">
              <a:spcAft>
                <a:spcPts val="0"/>
              </a:spcAft>
              <a:buFont typeface="Arial"/>
              <a:buChar char="•"/>
              <a:defRPr/>
            </a:pPr>
            <a:r>
              <a:rPr lang="en-US" sz="2000" dirty="0"/>
              <a:t>If there is a down power line near you, do not go near it &amp; call PG&amp;E.</a:t>
            </a:r>
          </a:p>
        </p:txBody>
      </p:sp>
      <p:sp>
        <p:nvSpPr>
          <p:cNvPr id="7" name="TextBox 6"/>
          <p:cNvSpPr txBox="1"/>
          <p:nvPr/>
        </p:nvSpPr>
        <p:spPr>
          <a:xfrm>
            <a:off x="990600" y="4743018"/>
            <a:ext cx="3505200" cy="877163"/>
          </a:xfrm>
          <a:prstGeom prst="rect">
            <a:avLst/>
          </a:prstGeom>
          <a:solidFill>
            <a:schemeClr val="accent3">
              <a:lumMod val="40000"/>
              <a:lumOff val="60000"/>
            </a:schemeClr>
          </a:solidFill>
          <a:effectLst>
            <a:outerShdw blurRad="50800" dist="38100" dir="5400000" algn="t" rotWithShape="0">
              <a:prstClr val="black">
                <a:alpha val="40000"/>
              </a:prstClr>
            </a:outerShdw>
          </a:effectLst>
        </p:spPr>
        <p:txBody>
          <a:bodyPr wrap="square" rtlCol="0">
            <a:spAutoFit/>
          </a:bodyPr>
          <a:lstStyle/>
          <a:p>
            <a:pPr>
              <a:defRPr/>
            </a:pPr>
            <a:r>
              <a:rPr lang="en-US" sz="1700" b="1" i="1" dirty="0">
                <a:solidFill>
                  <a:srgbClr val="6D6E70"/>
                </a:solidFill>
                <a:latin typeface="Arial" pitchFamily="34" charset="0"/>
                <a:cs typeface="Arial" pitchFamily="34" charset="0"/>
              </a:rPr>
              <a:t>If driving…</a:t>
            </a:r>
          </a:p>
          <a:p>
            <a:pPr>
              <a:buClr>
                <a:srgbClr val="ED1B2E"/>
              </a:buClr>
              <a:buFont typeface="Arial" pitchFamily="34" charset="0"/>
              <a:buChar char="•"/>
              <a:defRPr/>
            </a:pPr>
            <a:r>
              <a:rPr lang="en-US" sz="1700" dirty="0">
                <a:solidFill>
                  <a:srgbClr val="6D6E70"/>
                </a:solidFill>
                <a:latin typeface="Arial" pitchFamily="34" charset="0"/>
                <a:cs typeface="Arial" pitchFamily="34" charset="0"/>
              </a:rPr>
              <a:t>   Pull over in an open space</a:t>
            </a:r>
          </a:p>
          <a:p>
            <a:pPr>
              <a:buClr>
                <a:srgbClr val="ED1B2E"/>
              </a:buClr>
              <a:buFont typeface="Arial" pitchFamily="34" charset="0"/>
              <a:buChar char="•"/>
              <a:defRPr/>
            </a:pPr>
            <a:r>
              <a:rPr lang="en-US" sz="1700" dirty="0">
                <a:solidFill>
                  <a:srgbClr val="6D6E70"/>
                </a:solidFill>
                <a:latin typeface="Arial" pitchFamily="34" charset="0"/>
                <a:cs typeface="Arial" pitchFamily="34" charset="0"/>
              </a:rPr>
              <a:t>   Stay in your car</a:t>
            </a:r>
          </a:p>
        </p:txBody>
      </p:sp>
      <p:pic>
        <p:nvPicPr>
          <p:cNvPr id="8" name="Picture 7" descr="Stay Outside.png"/>
          <p:cNvPicPr>
            <a:picLocks noChangeAspect="1"/>
          </p:cNvPicPr>
          <p:nvPr/>
        </p:nvPicPr>
        <p:blipFill>
          <a:blip r:embed="rId3" cstate="print"/>
          <a:stretch>
            <a:fillRect/>
          </a:stretch>
        </p:blipFill>
        <p:spPr>
          <a:xfrm>
            <a:off x="838200" y="1981200"/>
            <a:ext cx="3340422" cy="2590800"/>
          </a:xfrm>
          <a:prstGeom prst="rect">
            <a:avLst/>
          </a:prstGeom>
          <a:solidFill>
            <a:srgbClr val="FFFFFF">
              <a:shade val="85000"/>
            </a:srgbClr>
          </a:solidFill>
          <a:ln w="889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9" name="Picture 8" descr="629px-Survive-an-Earthquake-in-Your-Car-Step-5.jpg"/>
          <p:cNvPicPr>
            <a:picLocks noChangeAspect="1"/>
          </p:cNvPicPr>
          <p:nvPr/>
        </p:nvPicPr>
        <p:blipFill>
          <a:blip r:embed="rId4" cstate="print"/>
          <a:srcRect r="636" b="7932"/>
          <a:stretch>
            <a:fillRect/>
          </a:stretch>
        </p:blipFill>
        <p:spPr>
          <a:xfrm>
            <a:off x="5562600" y="4374426"/>
            <a:ext cx="2514600" cy="1307592"/>
          </a:xfrm>
          <a:prstGeom prst="rect">
            <a:avLst/>
          </a:prstGeom>
          <a:solidFill>
            <a:srgbClr val="FFFFFF">
              <a:shade val="85000"/>
            </a:srgbClr>
          </a:solidFill>
          <a:ln w="889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5952530"/>
            <a:ext cx="2550898" cy="901063"/>
          </a:xfrm>
          <a:prstGeom prst="rect">
            <a:avLst/>
          </a:prstGeom>
          <a:solidFill>
            <a:schemeClr val="bg1"/>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a:t>After an Earthquake</a:t>
            </a:r>
          </a:p>
        </p:txBody>
      </p:sp>
      <p:sp>
        <p:nvSpPr>
          <p:cNvPr id="7" name="TextBox 6"/>
          <p:cNvSpPr txBox="1"/>
          <p:nvPr/>
        </p:nvSpPr>
        <p:spPr>
          <a:xfrm>
            <a:off x="3834066" y="1417057"/>
            <a:ext cx="3223959" cy="923330"/>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n-US" b="1">
                <a:solidFill>
                  <a:srgbClr val="6D6E70"/>
                </a:solidFill>
                <a:latin typeface="Arial" pitchFamily="34" charset="0"/>
                <a:cs typeface="Arial" pitchFamily="34" charset="0"/>
              </a:rPr>
              <a:t>Check yourself for injuries, </a:t>
            </a:r>
          </a:p>
          <a:p>
            <a:pPr algn="ctr"/>
            <a:r>
              <a:rPr lang="en-US" b="1">
                <a:solidFill>
                  <a:srgbClr val="6D6E70"/>
                </a:solidFill>
                <a:latin typeface="Arial" pitchFamily="34" charset="0"/>
                <a:cs typeface="Arial" pitchFamily="34" charset="0"/>
              </a:rPr>
              <a:t>then help those injured </a:t>
            </a:r>
          </a:p>
          <a:p>
            <a:pPr algn="ctr"/>
            <a:r>
              <a:rPr lang="en-US" b="1">
                <a:solidFill>
                  <a:srgbClr val="6D6E70"/>
                </a:solidFill>
                <a:latin typeface="Arial" pitchFamily="34" charset="0"/>
                <a:cs typeface="Arial" pitchFamily="34" charset="0"/>
              </a:rPr>
              <a:t>or trapped around you.</a:t>
            </a:r>
          </a:p>
        </p:txBody>
      </p:sp>
      <p:pic>
        <p:nvPicPr>
          <p:cNvPr id="9" name="Picture 8" descr="Standard-first-aid-page.jpg"/>
          <p:cNvPicPr>
            <a:picLocks noChangeAspect="1"/>
          </p:cNvPicPr>
          <p:nvPr/>
        </p:nvPicPr>
        <p:blipFill>
          <a:blip r:embed="rId3" cstate="print"/>
          <a:srcRect r="48857"/>
          <a:stretch>
            <a:fillRect/>
          </a:stretch>
        </p:blipFill>
        <p:spPr>
          <a:xfrm>
            <a:off x="723900" y="1434405"/>
            <a:ext cx="2743200" cy="1785379"/>
          </a:xfrm>
          <a:prstGeom prst="rect">
            <a:avLst/>
          </a:prstGeom>
          <a:solidFill>
            <a:srgbClr val="FFFFFF">
              <a:shade val="85000"/>
            </a:srgbClr>
          </a:solidFill>
          <a:ln w="889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Picture 9" descr="Red Cross Emergency Radio.jpg"/>
          <p:cNvPicPr>
            <a:picLocks noChangeAspect="1"/>
          </p:cNvPicPr>
          <p:nvPr/>
        </p:nvPicPr>
        <p:blipFill>
          <a:blip r:embed="rId4" cstate="print"/>
          <a:stretch>
            <a:fillRect/>
          </a:stretch>
        </p:blipFill>
        <p:spPr>
          <a:xfrm>
            <a:off x="6677025" y="2796413"/>
            <a:ext cx="1676400" cy="1504950"/>
          </a:xfrm>
          <a:prstGeom prst="rect">
            <a:avLst/>
          </a:prstGeom>
          <a:solidFill>
            <a:srgbClr val="FFFFFF">
              <a:shade val="85000"/>
            </a:srgbClr>
          </a:solidFill>
          <a:ln w="889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8" name="Text Placeholder 2"/>
          <p:cNvSpPr txBox="1">
            <a:spLocks/>
          </p:cNvSpPr>
          <p:nvPr/>
        </p:nvSpPr>
        <p:spPr bwMode="auto">
          <a:xfrm>
            <a:off x="647700" y="3921951"/>
            <a:ext cx="5886450" cy="1531937"/>
          </a:xfrm>
          <a:prstGeom prst="rect">
            <a:avLst/>
          </a:prstGeom>
          <a:noFill/>
          <a:ln w="19050">
            <a:solidFill>
              <a:srgbClr val="6D6E70"/>
            </a:solidFill>
            <a:prstDash val="sysDot"/>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ED1B2E"/>
              </a:buClr>
              <a:buSzPct val="75000"/>
              <a:buFont typeface="Wingdings" pitchFamily="2" charset="2"/>
              <a:buChar char="§"/>
              <a:defRPr sz="2600" kern="1200">
                <a:solidFill>
                  <a:srgbClr val="6D6E70"/>
                </a:solidFill>
                <a:latin typeface="Arial"/>
                <a:ea typeface="Geneva" charset="0"/>
                <a:cs typeface="Arial"/>
              </a:defRPr>
            </a:lvl1pPr>
            <a:lvl2pPr marL="742950" indent="-285750" algn="l" defTabSz="457200" rtl="0" eaLnBrk="0" fontAlgn="base" hangingPunct="0">
              <a:spcBef>
                <a:spcPct val="20000"/>
              </a:spcBef>
              <a:spcAft>
                <a:spcPct val="0"/>
              </a:spcAft>
              <a:buClr>
                <a:srgbClr val="ED1B2E"/>
              </a:buClr>
              <a:buSzPct val="75000"/>
              <a:buFont typeface="Wingdings" pitchFamily="2" charset="2"/>
              <a:buChar char="§"/>
              <a:defRPr sz="2400" kern="1200">
                <a:solidFill>
                  <a:srgbClr val="6D6E70"/>
                </a:solidFill>
                <a:latin typeface="Arial"/>
                <a:ea typeface="Geneva" charset="0"/>
                <a:cs typeface="Arial"/>
              </a:defRPr>
            </a:lvl2pPr>
            <a:lvl3pPr marL="1143000" indent="-228600" algn="l" defTabSz="457200" rtl="0" eaLnBrk="0" fontAlgn="base" hangingPunct="0">
              <a:spcBef>
                <a:spcPct val="20000"/>
              </a:spcBef>
              <a:spcAft>
                <a:spcPct val="0"/>
              </a:spcAft>
              <a:buClr>
                <a:srgbClr val="ED1B2E"/>
              </a:buClr>
              <a:buSzPct val="75000"/>
              <a:buFont typeface="Wingdings" pitchFamily="2" charset="2"/>
              <a:buChar char="§"/>
              <a:defRPr sz="2200" kern="1200">
                <a:solidFill>
                  <a:srgbClr val="6D6E70"/>
                </a:solidFill>
                <a:latin typeface="Arial"/>
                <a:ea typeface="Geneva" charset="0"/>
                <a:cs typeface="Arial"/>
              </a:defRPr>
            </a:lvl3pPr>
            <a:lvl4pPr marL="1600200" indent="-228600" algn="l" defTabSz="457200" rtl="0" eaLnBrk="0" fontAlgn="base" hangingPunct="0">
              <a:spcBef>
                <a:spcPct val="20000"/>
              </a:spcBef>
              <a:spcAft>
                <a:spcPct val="0"/>
              </a:spcAft>
              <a:buClr>
                <a:srgbClr val="ED1B2E"/>
              </a:buClr>
              <a:buSzPct val="75000"/>
              <a:buFont typeface="Wingdings" pitchFamily="2" charset="2"/>
              <a:buChar char="§"/>
              <a:defRPr sz="2000" kern="1200">
                <a:solidFill>
                  <a:srgbClr val="6D6E70"/>
                </a:solidFill>
                <a:latin typeface="Arial"/>
                <a:ea typeface="Geneva" charset="0"/>
                <a:cs typeface="Arial"/>
              </a:defRPr>
            </a:lvl4pPr>
            <a:lvl5pPr marL="2057400" indent="-228600" algn="l" defTabSz="457200" rtl="0" eaLnBrk="0" fontAlgn="base" hangingPunct="0">
              <a:spcBef>
                <a:spcPct val="20000"/>
              </a:spcBef>
              <a:spcAft>
                <a:spcPct val="0"/>
              </a:spcAft>
              <a:buClr>
                <a:srgbClr val="ED1B2E"/>
              </a:buClr>
              <a:buSzPct val="75000"/>
              <a:buFont typeface="Wingdings" pitchFamily="2" charset="2"/>
              <a:buChar char="§"/>
              <a:defRPr kern="1200">
                <a:solidFill>
                  <a:srgbClr val="6D6E70"/>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eaLnBrk="1" hangingPunct="1">
              <a:lnSpc>
                <a:spcPct val="95000"/>
              </a:lnSpc>
              <a:spcBef>
                <a:spcPct val="0"/>
              </a:spcBef>
            </a:pPr>
            <a:r>
              <a:rPr lang="en-US" sz="2000">
                <a:ea typeface="MS PGothic" pitchFamily="34" charset="-128"/>
              </a:rPr>
              <a:t>Stay tuned to local radio for information</a:t>
            </a:r>
          </a:p>
          <a:p>
            <a:pPr marL="228600" indent="-228600" eaLnBrk="1" hangingPunct="1">
              <a:lnSpc>
                <a:spcPct val="95000"/>
              </a:lnSpc>
              <a:spcBef>
                <a:spcPct val="0"/>
              </a:spcBef>
            </a:pPr>
            <a:r>
              <a:rPr lang="en-US" sz="2000">
                <a:ea typeface="MS PGothic" pitchFamily="34" charset="-128"/>
              </a:rPr>
              <a:t>Stay out of damaged buildings and return home only if authorities say it is safe</a:t>
            </a:r>
          </a:p>
          <a:p>
            <a:pPr marL="228600" indent="-228600" eaLnBrk="1" hangingPunct="1">
              <a:lnSpc>
                <a:spcPct val="95000"/>
              </a:lnSpc>
              <a:spcBef>
                <a:spcPct val="0"/>
              </a:spcBef>
            </a:pPr>
            <a:r>
              <a:rPr lang="en-US" sz="2000">
                <a:ea typeface="MS PGothic" pitchFamily="34" charset="-128"/>
              </a:rPr>
              <a:t>Leave the area if you smell gas or chemical fumes</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5952530"/>
            <a:ext cx="2550898" cy="901063"/>
          </a:xfrm>
          <a:prstGeom prst="rect">
            <a:avLst/>
          </a:prstGeom>
          <a:solidFill>
            <a:schemeClr val="bg1"/>
          </a:solid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What Can You Do </a:t>
            </a:r>
            <a:r>
              <a:rPr lang="en-US" b="1"/>
              <a:t>Today</a:t>
            </a:r>
            <a:r>
              <a:rPr lang="en-US"/>
              <a:t>?</a:t>
            </a:r>
          </a:p>
        </p:txBody>
      </p:sp>
      <p:sp>
        <p:nvSpPr>
          <p:cNvPr id="3" name="Text Placeholder 2"/>
          <p:cNvSpPr>
            <a:spLocks noGrp="1"/>
          </p:cNvSpPr>
          <p:nvPr>
            <p:ph type="body" sz="quarter" idx="12"/>
          </p:nvPr>
        </p:nvSpPr>
        <p:spPr>
          <a:xfrm>
            <a:off x="609600" y="1143000"/>
            <a:ext cx="7924800" cy="4800600"/>
          </a:xfrm>
          <a:ln w="19050">
            <a:noFill/>
            <a:prstDash val="sysDot"/>
          </a:ln>
        </p:spPr>
        <p:txBody>
          <a:bodyPr/>
          <a:lstStyle/>
          <a:p>
            <a:pPr>
              <a:lnSpc>
                <a:spcPct val="150000"/>
              </a:lnSpc>
              <a:buFont typeface="Wingdings" pitchFamily="2" charset="2"/>
              <a:buChar char="ü"/>
            </a:pPr>
            <a:r>
              <a:rPr lang="en-US" sz="2400"/>
              <a:t>Start your kit</a:t>
            </a:r>
          </a:p>
          <a:p>
            <a:pPr>
              <a:lnSpc>
                <a:spcPct val="150000"/>
              </a:lnSpc>
              <a:buFont typeface="Wingdings" pitchFamily="2" charset="2"/>
              <a:buChar char="ü"/>
            </a:pPr>
            <a:r>
              <a:rPr lang="en-US" sz="2400"/>
              <a:t>Sign up for a CPR and First Aid class</a:t>
            </a:r>
          </a:p>
          <a:p>
            <a:pPr>
              <a:lnSpc>
                <a:spcPct val="150000"/>
              </a:lnSpc>
              <a:buFont typeface="Wingdings" pitchFamily="2" charset="2"/>
              <a:buChar char="ü"/>
            </a:pPr>
            <a:r>
              <a:rPr lang="en-US" sz="2400"/>
              <a:t>Share your preparedness knowledge with members of your household</a:t>
            </a:r>
          </a:p>
          <a:p>
            <a:pPr>
              <a:lnSpc>
                <a:spcPct val="150000"/>
              </a:lnSpc>
              <a:buFont typeface="Wingdings" pitchFamily="2" charset="2"/>
              <a:buChar char="ü"/>
            </a:pPr>
            <a:r>
              <a:rPr lang="en-US" sz="2400"/>
              <a:t>Practice your escape plan</a:t>
            </a:r>
          </a:p>
        </p:txBody>
      </p:sp>
      <p:pic>
        <p:nvPicPr>
          <p:cNvPr id="6" name="Picture 5" descr="are you prepared chalkboard.jpg"/>
          <p:cNvPicPr>
            <a:picLocks noChangeAspect="1"/>
          </p:cNvPicPr>
          <p:nvPr/>
        </p:nvPicPr>
        <p:blipFill>
          <a:blip r:embed="rId3" cstate="print"/>
          <a:stretch>
            <a:fillRect/>
          </a:stretch>
        </p:blipFill>
        <p:spPr>
          <a:xfrm>
            <a:off x="5276850" y="3419178"/>
            <a:ext cx="2714625" cy="1685925"/>
          </a:xfrm>
          <a:prstGeom prst="rect">
            <a:avLst/>
          </a:prstGeom>
          <a:solidFill>
            <a:srgbClr val="FFFFFF">
              <a:shade val="85000"/>
            </a:srgbClr>
          </a:solidFill>
          <a:ln w="190500" cap="rnd">
            <a:solidFill>
              <a:srgbClr val="6D6E70"/>
            </a:solidFill>
          </a:ln>
          <a:effectLst>
            <a:outerShdw blurRad="50800" dist="38100" dir="2700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952530"/>
            <a:ext cx="2550898" cy="901063"/>
          </a:xfrm>
          <a:prstGeom prst="rect">
            <a:avLst/>
          </a:prstGeom>
          <a:solidFill>
            <a:schemeClr val="bg1"/>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1"/>
          <p:cNvPicPr>
            <a:picLocks noChangeAspect="1" noChangeArrowheads="1"/>
          </p:cNvPicPr>
          <p:nvPr/>
        </p:nvPicPr>
        <p:blipFill>
          <a:blip r:embed="rId3" cstate="print"/>
          <a:srcRect/>
          <a:stretch>
            <a:fillRect/>
          </a:stretch>
        </p:blipFill>
        <p:spPr bwMode="auto">
          <a:xfrm>
            <a:off x="304800" y="990600"/>
            <a:ext cx="8610600" cy="4173537"/>
          </a:xfrm>
          <a:prstGeom prst="rect">
            <a:avLst/>
          </a:prstGeom>
          <a:noFill/>
          <a:ln w="9525">
            <a:noFill/>
            <a:miter lim="800000"/>
            <a:headEnd/>
            <a:tailEnd/>
          </a:ln>
        </p:spPr>
      </p:pic>
      <p:pic>
        <p:nvPicPr>
          <p:cNvPr id="23556" name="Picture 13" descr="3circlegraphic"/>
          <p:cNvPicPr>
            <a:picLocks noChangeAspect="1" noChangeArrowheads="1"/>
          </p:cNvPicPr>
          <p:nvPr/>
        </p:nvPicPr>
        <p:blipFill>
          <a:blip r:embed="rId4" cstate="print"/>
          <a:srcRect/>
          <a:stretch>
            <a:fillRect/>
          </a:stretch>
        </p:blipFill>
        <p:spPr bwMode="auto">
          <a:xfrm>
            <a:off x="2197100" y="1782762"/>
            <a:ext cx="2362200" cy="2336800"/>
          </a:xfrm>
          <a:prstGeom prst="rect">
            <a:avLst/>
          </a:prstGeom>
          <a:noFill/>
          <a:ln w="9525">
            <a:noFill/>
            <a:miter lim="800000"/>
            <a:headEnd/>
            <a:tailEnd/>
          </a:ln>
        </p:spPr>
      </p:pic>
      <p:sp>
        <p:nvSpPr>
          <p:cNvPr id="6" name="TextBox 5"/>
          <p:cNvSpPr txBox="1"/>
          <p:nvPr/>
        </p:nvSpPr>
        <p:spPr>
          <a:xfrm>
            <a:off x="2362200" y="177225"/>
            <a:ext cx="4783682" cy="584775"/>
          </a:xfrm>
          <a:prstGeom prst="rect">
            <a:avLst/>
          </a:prstGeom>
          <a:noFill/>
        </p:spPr>
        <p:txBody>
          <a:bodyPr wrap="none" rtlCol="0">
            <a:spAutoFit/>
          </a:bodyPr>
          <a:lstStyle/>
          <a:p>
            <a:r>
              <a:rPr lang="en-US" sz="3200" b="1">
                <a:solidFill>
                  <a:srgbClr val="ED1B2E"/>
                </a:solidFill>
                <a:latin typeface="Arial" pitchFamily="34" charset="0"/>
                <a:cs typeface="Arial" pitchFamily="34" charset="0"/>
              </a:rPr>
              <a:t>What is the Red Cross?</a:t>
            </a:r>
          </a:p>
        </p:txBody>
      </p:sp>
      <p:sp>
        <p:nvSpPr>
          <p:cNvPr id="5" name="TextBox 4"/>
          <p:cNvSpPr txBox="1"/>
          <p:nvPr/>
        </p:nvSpPr>
        <p:spPr>
          <a:xfrm>
            <a:off x="1028700" y="5317092"/>
            <a:ext cx="7162800" cy="369332"/>
          </a:xfrm>
          <a:prstGeom prst="rect">
            <a:avLst/>
          </a:prstGeom>
          <a:noFill/>
        </p:spPr>
        <p:txBody>
          <a:bodyPr wrap="square" rtlCol="0">
            <a:spAutoFit/>
          </a:bodyPr>
          <a:lstStyle/>
          <a:p>
            <a:pPr algn="ctr" defTabSz="457200" fontAlgn="base">
              <a:spcBef>
                <a:spcPct val="0"/>
              </a:spcBef>
              <a:spcAft>
                <a:spcPct val="0"/>
              </a:spcAft>
              <a:defRPr/>
            </a:pPr>
            <a:r>
              <a:rPr lang="en-US" b="1">
                <a:solidFill>
                  <a:srgbClr val="ED1B2E"/>
                </a:solidFill>
                <a:latin typeface="Arial" pitchFamily="34" charset="0"/>
                <a:ea typeface="Geneva" pitchFamily="121" charset="-128"/>
                <a:cs typeface="Arial" pitchFamily="34" charset="0"/>
              </a:rPr>
              <a:t>World’s largest non-profit humanitarian organization </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5952530"/>
            <a:ext cx="2550898" cy="901063"/>
          </a:xfrm>
          <a:prstGeom prst="rect">
            <a:avLst/>
          </a:prstGeom>
          <a:solidFill>
            <a:schemeClr val="bg1"/>
          </a:solidFill>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p:nvPr>
        </p:nvSpPr>
        <p:spPr/>
        <p:txBody>
          <a:bodyPr/>
          <a:lstStyle/>
          <a:p>
            <a:r>
              <a:rPr lang="en-US" sz="3600" b="1">
                <a:latin typeface="Arial" pitchFamily="34" charset="0"/>
                <a:ea typeface="Osaka"/>
                <a:cs typeface="Osaka"/>
              </a:rPr>
              <a:t>Contact</a:t>
            </a:r>
          </a:p>
        </p:txBody>
      </p:sp>
      <p:sp>
        <p:nvSpPr>
          <p:cNvPr id="2" name="Text Placeholder 1"/>
          <p:cNvSpPr>
            <a:spLocks noGrp="1"/>
          </p:cNvSpPr>
          <p:nvPr>
            <p:ph type="body" sz="quarter" idx="12"/>
          </p:nvPr>
        </p:nvSpPr>
        <p:spPr/>
        <p:txBody>
          <a:bodyPr/>
          <a:lstStyle/>
          <a:p>
            <a:r>
              <a:rPr lang="en-US" dirty="0"/>
              <a:t>Local</a:t>
            </a:r>
          </a:p>
          <a:p>
            <a:pPr lvl="1"/>
            <a:r>
              <a:rPr lang="en-US" sz="2200" b="1" dirty="0">
                <a:latin typeface="Arial" pitchFamily="34" charset="0"/>
                <a:cs typeface="Arial" pitchFamily="34" charset="0"/>
                <a:hlinkClick r:id="rId3"/>
              </a:rPr>
              <a:t>James.cooper@redcross</a:t>
            </a:r>
            <a:r>
              <a:rPr lang="en-US" sz="2200" b="1">
                <a:latin typeface="Arial" pitchFamily="34" charset="0"/>
                <a:cs typeface="Arial" pitchFamily="34" charset="0"/>
                <a:hlinkClick r:id="rId3"/>
              </a:rPr>
              <a:t>.org</a:t>
            </a:r>
            <a:endParaRPr lang="en-US" sz="2200" b="1" dirty="0">
              <a:latin typeface="Arial" pitchFamily="34" charset="0"/>
              <a:cs typeface="Arial" pitchFamily="34" charset="0"/>
            </a:endParaRPr>
          </a:p>
          <a:p>
            <a:pPr marL="457200" lvl="1" indent="0">
              <a:buNone/>
            </a:pPr>
            <a:endParaRPr lang="en-US" sz="2200" b="1" dirty="0">
              <a:latin typeface="Arial" pitchFamily="34" charset="0"/>
              <a:cs typeface="Arial" pitchFamily="34" charset="0"/>
            </a:endParaRPr>
          </a:p>
          <a:p>
            <a:pPr lvl="1">
              <a:spcBef>
                <a:spcPct val="0"/>
              </a:spcBef>
              <a:defRPr/>
            </a:pPr>
            <a:r>
              <a:rPr lang="en-US" sz="2200" b="1" dirty="0">
                <a:solidFill>
                  <a:srgbClr val="0070C0"/>
                </a:solidFill>
                <a:latin typeface="Arial" pitchFamily="34" charset="0"/>
                <a:cs typeface="Arial" pitchFamily="34" charset="0"/>
              </a:rPr>
              <a:t>http://</a:t>
            </a:r>
            <a:r>
              <a:rPr lang="en-US" sz="2200" b="1" dirty="0" err="1">
                <a:solidFill>
                  <a:srgbClr val="0070C0"/>
                </a:solidFill>
                <a:latin typeface="Arial" pitchFamily="34" charset="0"/>
                <a:cs typeface="Arial" pitchFamily="34" charset="0"/>
              </a:rPr>
              <a:t>www.redcross.org</a:t>
            </a:r>
            <a:r>
              <a:rPr lang="en-US" sz="2200" b="1" dirty="0">
                <a:solidFill>
                  <a:srgbClr val="0070C0"/>
                </a:solidFill>
                <a:latin typeface="Arial" pitchFamily="34" charset="0"/>
                <a:cs typeface="Arial" pitchFamily="34" charset="0"/>
              </a:rPr>
              <a:t>/local/</a:t>
            </a:r>
            <a:r>
              <a:rPr lang="en-US" sz="2200" b="1" dirty="0" err="1">
                <a:solidFill>
                  <a:srgbClr val="0070C0"/>
                </a:solidFill>
                <a:latin typeface="Arial" pitchFamily="34" charset="0"/>
                <a:cs typeface="Arial" pitchFamily="34" charset="0"/>
              </a:rPr>
              <a:t>california</a:t>
            </a:r>
            <a:r>
              <a:rPr lang="en-US" sz="2200" b="1" dirty="0">
                <a:solidFill>
                  <a:srgbClr val="0070C0"/>
                </a:solidFill>
                <a:latin typeface="Arial" pitchFamily="34" charset="0"/>
                <a:cs typeface="Arial" pitchFamily="34" charset="0"/>
              </a:rPr>
              <a:t>/northern-</a:t>
            </a:r>
            <a:r>
              <a:rPr lang="en-US" sz="2200" b="1" dirty="0" err="1">
                <a:solidFill>
                  <a:srgbClr val="0070C0"/>
                </a:solidFill>
                <a:latin typeface="Arial" pitchFamily="34" charset="0"/>
                <a:cs typeface="Arial" pitchFamily="34" charset="0"/>
              </a:rPr>
              <a:t>california</a:t>
            </a:r>
            <a:r>
              <a:rPr lang="en-US" sz="2200" b="1" dirty="0">
                <a:solidFill>
                  <a:srgbClr val="0070C0"/>
                </a:solidFill>
                <a:latin typeface="Arial" pitchFamily="34" charset="0"/>
                <a:cs typeface="Arial" pitchFamily="34" charset="0"/>
              </a:rPr>
              <a:t>-coastal</a:t>
            </a:r>
            <a:endParaRPr lang="en-US" dirty="0"/>
          </a:p>
          <a:p>
            <a:r>
              <a:rPr lang="en-US" dirty="0"/>
              <a:t>For general inquiries</a:t>
            </a:r>
          </a:p>
          <a:p>
            <a:pPr lvl="1"/>
            <a:r>
              <a:rPr lang="en-US" dirty="0">
                <a:hlinkClick r:id="rId4"/>
              </a:rPr>
              <a:t>getprepared@redcross.org</a:t>
            </a:r>
            <a:endParaRPr lang="en-US" dirty="0"/>
          </a:p>
          <a:p>
            <a:pPr marL="457200" lvl="1" indent="0">
              <a:buNone/>
            </a:pPr>
            <a:endParaRPr lang="en-US"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5952530"/>
            <a:ext cx="2550898" cy="901063"/>
          </a:xfrm>
          <a:prstGeom prst="rect">
            <a:avLst/>
          </a:prstGeom>
          <a:solidFill>
            <a:schemeClr val="bg1"/>
          </a:solid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9" descr="31708.jpg"/>
          <p:cNvPicPr>
            <a:picLocks noChangeAspect="1"/>
          </p:cNvPicPr>
          <p:nvPr/>
        </p:nvPicPr>
        <p:blipFill>
          <a:blip r:embed="rId3" cstate="print"/>
          <a:srcRect/>
          <a:stretch>
            <a:fillRect/>
          </a:stretch>
        </p:blipFill>
        <p:spPr bwMode="auto">
          <a:xfrm>
            <a:off x="3695700" y="4648200"/>
            <a:ext cx="1828800" cy="114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771" name="Picture 13" descr="402459423_5e5aa9d451_b.jpg"/>
          <p:cNvPicPr>
            <a:picLocks noChangeAspect="1"/>
          </p:cNvPicPr>
          <p:nvPr/>
        </p:nvPicPr>
        <p:blipFill>
          <a:blip r:embed="rId4" cstate="print"/>
          <a:srcRect/>
          <a:stretch>
            <a:fillRect/>
          </a:stretch>
        </p:blipFill>
        <p:spPr bwMode="auto">
          <a:xfrm>
            <a:off x="7322820" y="2174875"/>
            <a:ext cx="1527727" cy="11856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773" name="Picture 15" descr="SAF2 - credit to Daniel Cima.jpg"/>
          <p:cNvPicPr>
            <a:picLocks noChangeAspect="1"/>
          </p:cNvPicPr>
          <p:nvPr/>
        </p:nvPicPr>
        <p:blipFill>
          <a:blip r:embed="rId5" cstate="print"/>
          <a:srcRect/>
          <a:stretch>
            <a:fillRect/>
          </a:stretch>
        </p:blipFill>
        <p:spPr bwMode="auto">
          <a:xfrm>
            <a:off x="285833" y="2174875"/>
            <a:ext cx="1527727" cy="1200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774" name="Picture 21" descr="35940_086.jpg"/>
          <p:cNvPicPr>
            <a:picLocks noChangeAspect="1"/>
          </p:cNvPicPr>
          <p:nvPr/>
        </p:nvPicPr>
        <p:blipFill>
          <a:blip r:embed="rId6" cstate="print"/>
          <a:srcRect/>
          <a:stretch>
            <a:fillRect/>
          </a:stretch>
        </p:blipFill>
        <p:spPr bwMode="auto">
          <a:xfrm>
            <a:off x="697168" y="4566575"/>
            <a:ext cx="1526278" cy="11856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Rectangle 22"/>
          <p:cNvSpPr/>
          <p:nvPr/>
        </p:nvSpPr>
        <p:spPr>
          <a:xfrm>
            <a:off x="6142569" y="1219200"/>
            <a:ext cx="1751979" cy="838200"/>
          </a:xfrm>
          <a:prstGeom prst="rect">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b="1">
                <a:solidFill>
                  <a:srgbClr val="ED1B2E"/>
                </a:solidFill>
                <a:latin typeface="Arial" pitchFamily="34" charset="0"/>
                <a:cs typeface="Arial" pitchFamily="34" charset="0"/>
              </a:rPr>
              <a:t>Blood Services</a:t>
            </a:r>
          </a:p>
        </p:txBody>
      </p:sp>
      <p:sp>
        <p:nvSpPr>
          <p:cNvPr id="24" name="Rectangle 23"/>
          <p:cNvSpPr/>
          <p:nvPr/>
        </p:nvSpPr>
        <p:spPr>
          <a:xfrm>
            <a:off x="6172200" y="3581400"/>
            <a:ext cx="1752600" cy="838200"/>
          </a:xfrm>
          <a:prstGeom prst="rect">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b="1">
                <a:solidFill>
                  <a:srgbClr val="ED1B2E"/>
                </a:solidFill>
                <a:latin typeface="Arial" pitchFamily="34" charset="0"/>
                <a:cs typeface="Arial" pitchFamily="34" charset="0"/>
              </a:rPr>
              <a:t>Youth Services</a:t>
            </a:r>
          </a:p>
        </p:txBody>
      </p:sp>
      <p:sp>
        <p:nvSpPr>
          <p:cNvPr id="25" name="Rectangle 24"/>
          <p:cNvSpPr/>
          <p:nvPr/>
        </p:nvSpPr>
        <p:spPr>
          <a:xfrm>
            <a:off x="3733800" y="3726925"/>
            <a:ext cx="1752600" cy="838200"/>
          </a:xfrm>
          <a:prstGeom prst="rect">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b="1">
                <a:solidFill>
                  <a:srgbClr val="ED1B2E"/>
                </a:solidFill>
                <a:latin typeface="Arial" pitchFamily="34" charset="0"/>
                <a:cs typeface="Arial" pitchFamily="34" charset="0"/>
              </a:rPr>
              <a:t>Disaster Cycle Services</a:t>
            </a:r>
          </a:p>
        </p:txBody>
      </p:sp>
      <p:sp>
        <p:nvSpPr>
          <p:cNvPr id="26" name="Rectangle 25"/>
          <p:cNvSpPr/>
          <p:nvPr/>
        </p:nvSpPr>
        <p:spPr>
          <a:xfrm>
            <a:off x="1179375" y="1206500"/>
            <a:ext cx="1752600" cy="838200"/>
          </a:xfrm>
          <a:prstGeom prst="rect">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n-US" sz="2000" b="1">
                <a:solidFill>
                  <a:srgbClr val="ED1B2E"/>
                </a:solidFill>
                <a:latin typeface="Arial" pitchFamily="34" charset="0"/>
                <a:cs typeface="Arial" pitchFamily="34" charset="0"/>
              </a:rPr>
              <a:t>S</a:t>
            </a:r>
            <a:r>
              <a:rPr lang="en-US" b="1">
                <a:solidFill>
                  <a:srgbClr val="ED1B2E"/>
                </a:solidFill>
                <a:latin typeface="Arial" pitchFamily="34" charset="0"/>
                <a:cs typeface="Arial" pitchFamily="34" charset="0"/>
              </a:rPr>
              <a:t>ervice to Armed Forces</a:t>
            </a:r>
          </a:p>
        </p:txBody>
      </p:sp>
      <p:sp>
        <p:nvSpPr>
          <p:cNvPr id="27" name="Rectangle 26"/>
          <p:cNvSpPr/>
          <p:nvPr/>
        </p:nvSpPr>
        <p:spPr>
          <a:xfrm>
            <a:off x="1143000" y="3581400"/>
            <a:ext cx="1752600" cy="838200"/>
          </a:xfrm>
          <a:prstGeom prst="rect">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b="1">
                <a:solidFill>
                  <a:srgbClr val="ED1B2E"/>
                </a:solidFill>
                <a:latin typeface="Arial" pitchFamily="34" charset="0"/>
                <a:cs typeface="Arial" pitchFamily="34" charset="0"/>
              </a:rPr>
              <a:t>International Services</a:t>
            </a:r>
          </a:p>
        </p:txBody>
      </p:sp>
      <p:sp>
        <p:nvSpPr>
          <p:cNvPr id="32780" name="Title 15"/>
          <p:cNvSpPr>
            <a:spLocks noGrp="1"/>
          </p:cNvSpPr>
          <p:nvPr>
            <p:ph type="title"/>
          </p:nvPr>
        </p:nvSpPr>
        <p:spPr>
          <a:xfrm>
            <a:off x="457200" y="228600"/>
            <a:ext cx="8229600" cy="1143000"/>
          </a:xfrm>
        </p:spPr>
        <p:txBody>
          <a:bodyPr/>
          <a:lstStyle/>
          <a:p>
            <a:r>
              <a:rPr lang="en-US" b="1">
                <a:latin typeface="Arial" pitchFamily="34" charset="0"/>
                <a:ea typeface="Geneva"/>
                <a:cs typeface="Arial" pitchFamily="34" charset="0"/>
              </a:rPr>
              <a:t>What We Do</a:t>
            </a: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800" y="5952530"/>
            <a:ext cx="2550898" cy="901063"/>
          </a:xfrm>
          <a:prstGeom prst="rect">
            <a:avLst/>
          </a:prstGeom>
          <a:solidFill>
            <a:schemeClr val="bg1"/>
          </a:solidFill>
        </p:spPr>
      </p:pic>
      <p:sp>
        <p:nvSpPr>
          <p:cNvPr id="18" name="Rectangle 17"/>
          <p:cNvSpPr/>
          <p:nvPr/>
        </p:nvSpPr>
        <p:spPr>
          <a:xfrm>
            <a:off x="3733800" y="1219200"/>
            <a:ext cx="1752600" cy="838200"/>
          </a:xfrm>
          <a:prstGeom prst="rect">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b="1">
                <a:solidFill>
                  <a:srgbClr val="ED1B2E"/>
                </a:solidFill>
                <a:latin typeface="Arial" pitchFamily="34" charset="0"/>
                <a:cs typeface="Arial" pitchFamily="34" charset="0"/>
              </a:rPr>
              <a:t>Health and Safety</a:t>
            </a:r>
          </a:p>
        </p:txBody>
      </p:sp>
      <p:pic>
        <p:nvPicPr>
          <p:cNvPr id="19" name="Picture 14" descr="2369560498_7a690f6555_b.jpg"/>
          <p:cNvPicPr>
            <a:picLocks noChangeAspect="1"/>
          </p:cNvPicPr>
          <p:nvPr/>
        </p:nvPicPr>
        <p:blipFill>
          <a:blip r:embed="rId8" cstate="print"/>
          <a:srcRect/>
          <a:stretch>
            <a:fillRect/>
          </a:stretch>
        </p:blipFill>
        <p:spPr bwMode="auto">
          <a:xfrm>
            <a:off x="3846961" y="2140475"/>
            <a:ext cx="1526278" cy="1187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Image result for youth  services red cros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62700" y="4565125"/>
            <a:ext cx="2134716" cy="10798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fade">
                                      <p:cBhvr>
                                        <p:cTn id="7" dur="500"/>
                                        <p:tgtEl>
                                          <p:spTgt spid="327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32774"/>
                                        </p:tgtEl>
                                        <p:attrNameLst>
                                          <p:attrName>style.visibility</p:attrName>
                                        </p:attrNameLst>
                                      </p:cBhvr>
                                      <p:to>
                                        <p:strVal val="visible"/>
                                      </p:to>
                                    </p:set>
                                    <p:animEffect transition="in" filter="fade">
                                      <p:cBhvr>
                                        <p:cTn id="18" dur="500"/>
                                        <p:tgtEl>
                                          <p:spTgt spid="327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32771"/>
                                        </p:tgtEl>
                                        <p:attrNameLst>
                                          <p:attrName>style.visibility</p:attrName>
                                        </p:attrNameLst>
                                      </p:cBhvr>
                                      <p:to>
                                        <p:strVal val="visible"/>
                                      </p:to>
                                    </p:set>
                                    <p:animEffect transition="in" filter="fade">
                                      <p:cBhvr>
                                        <p:cTn id="26" dur="500"/>
                                        <p:tgtEl>
                                          <p:spTgt spid="3277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500"/>
                                        <p:tgtEl>
                                          <p:spTgt spid="10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nodeType="withEffect">
                                  <p:stCondLst>
                                    <p:cond delay="0"/>
                                  </p:stCondLst>
                                  <p:childTnLst>
                                    <p:set>
                                      <p:cBhvr>
                                        <p:cTn id="49" dur="1" fill="hold">
                                          <p:stCondLst>
                                            <p:cond delay="0"/>
                                          </p:stCondLst>
                                        </p:cTn>
                                        <p:tgtEl>
                                          <p:spTgt spid="32770"/>
                                        </p:tgtEl>
                                        <p:attrNameLst>
                                          <p:attrName>style.visibility</p:attrName>
                                        </p:attrNameLst>
                                      </p:cBhvr>
                                      <p:to>
                                        <p:strVal val="visible"/>
                                      </p:to>
                                    </p:set>
                                    <p:animEffect transition="in" filter="fade">
                                      <p:cBhvr>
                                        <p:cTn id="50"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952530"/>
            <a:ext cx="2550898" cy="901063"/>
          </a:xfrm>
          <a:prstGeom prst="rect">
            <a:avLst/>
          </a:prstGeom>
          <a:solidFill>
            <a:schemeClr val="bg1"/>
          </a:solidFill>
        </p:spPr>
      </p:pic>
      <p:sp>
        <p:nvSpPr>
          <p:cNvPr id="2" name="Title 1"/>
          <p:cNvSpPr>
            <a:spLocks noGrp="1"/>
          </p:cNvSpPr>
          <p:nvPr>
            <p:ph type="title"/>
          </p:nvPr>
        </p:nvSpPr>
        <p:spPr/>
        <p:txBody>
          <a:bodyPr/>
          <a:lstStyle/>
          <a:p>
            <a:r>
              <a:rPr lang="en-US" b="1"/>
              <a:t>What emergency situations can happen in our area?</a:t>
            </a:r>
          </a:p>
        </p:txBody>
      </p:sp>
      <p:sp>
        <p:nvSpPr>
          <p:cNvPr id="3" name="Text Placeholder 2"/>
          <p:cNvSpPr>
            <a:spLocks noGrp="1"/>
          </p:cNvSpPr>
          <p:nvPr>
            <p:ph type="body" sz="quarter" idx="12"/>
          </p:nvPr>
        </p:nvSpPr>
        <p:spPr>
          <a:xfrm>
            <a:off x="457200" y="1592263"/>
            <a:ext cx="4721410" cy="520622"/>
          </a:xfrm>
        </p:spPr>
        <p:txBody>
          <a:bodyPr/>
          <a:lstStyle/>
          <a:p>
            <a:r>
              <a:rPr lang="en-US"/>
              <a:t>Earthquakes</a:t>
            </a:r>
          </a:p>
        </p:txBody>
      </p:sp>
      <p:pic>
        <p:nvPicPr>
          <p:cNvPr id="1026" name="Picture 2" descr="Image result for san andreas fau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4357" y="1417638"/>
            <a:ext cx="3342443" cy="25068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Image result for fire truck red cross"/>
          <p:cNvPicPr>
            <a:picLocks noChangeAspect="1" noChangeArrowheads="1"/>
          </p:cNvPicPr>
          <p:nvPr/>
        </p:nvPicPr>
        <p:blipFill rotWithShape="1">
          <a:blip r:embed="rId5">
            <a:extLst>
              <a:ext uri="{28A0092B-C50C-407E-A947-70E740481C1C}">
                <a14:useLocalDpi xmlns:a14="http://schemas.microsoft.com/office/drawing/2010/main" val="0"/>
              </a:ext>
            </a:extLst>
          </a:blip>
          <a:srcRect l="25467" r="-1"/>
          <a:stretch/>
        </p:blipFill>
        <p:spPr bwMode="auto">
          <a:xfrm>
            <a:off x="622947" y="3323902"/>
            <a:ext cx="4555663" cy="208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 Placeholder 2"/>
          <p:cNvSpPr txBox="1">
            <a:spLocks/>
          </p:cNvSpPr>
          <p:nvPr/>
        </p:nvSpPr>
        <p:spPr bwMode="auto">
          <a:xfrm>
            <a:off x="457200" y="2658713"/>
            <a:ext cx="4407763" cy="4776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ED1B2E"/>
              </a:buClr>
              <a:buSzPct val="75000"/>
              <a:buFont typeface="Wingdings" pitchFamily="2" charset="2"/>
              <a:buChar char="§"/>
              <a:defRPr sz="2600" kern="1200">
                <a:solidFill>
                  <a:srgbClr val="6D6E70"/>
                </a:solidFill>
                <a:latin typeface="Arial"/>
                <a:ea typeface="Geneva" charset="0"/>
                <a:cs typeface="Arial"/>
              </a:defRPr>
            </a:lvl1pPr>
            <a:lvl2pPr marL="742950" indent="-285750" algn="l" defTabSz="457200" rtl="0" eaLnBrk="0" fontAlgn="base" hangingPunct="0">
              <a:spcBef>
                <a:spcPct val="20000"/>
              </a:spcBef>
              <a:spcAft>
                <a:spcPct val="0"/>
              </a:spcAft>
              <a:buClr>
                <a:srgbClr val="ED1B2E"/>
              </a:buClr>
              <a:buSzPct val="75000"/>
              <a:buFont typeface="Wingdings" pitchFamily="2" charset="2"/>
              <a:buChar char="§"/>
              <a:defRPr sz="2400" kern="1200">
                <a:solidFill>
                  <a:srgbClr val="6D6E70"/>
                </a:solidFill>
                <a:latin typeface="Arial"/>
                <a:ea typeface="Geneva" charset="0"/>
                <a:cs typeface="Arial"/>
              </a:defRPr>
            </a:lvl2pPr>
            <a:lvl3pPr marL="1143000" indent="-228600" algn="l" defTabSz="457200" rtl="0" eaLnBrk="0" fontAlgn="base" hangingPunct="0">
              <a:spcBef>
                <a:spcPct val="20000"/>
              </a:spcBef>
              <a:spcAft>
                <a:spcPct val="0"/>
              </a:spcAft>
              <a:buClr>
                <a:srgbClr val="ED1B2E"/>
              </a:buClr>
              <a:buSzPct val="75000"/>
              <a:buFont typeface="Wingdings" pitchFamily="2" charset="2"/>
              <a:buChar char="§"/>
              <a:defRPr sz="2200" kern="1200">
                <a:solidFill>
                  <a:srgbClr val="6D6E70"/>
                </a:solidFill>
                <a:latin typeface="Arial"/>
                <a:ea typeface="Geneva" charset="0"/>
                <a:cs typeface="Arial"/>
              </a:defRPr>
            </a:lvl3pPr>
            <a:lvl4pPr marL="1600200" indent="-228600" algn="l" defTabSz="457200" rtl="0" eaLnBrk="0" fontAlgn="base" hangingPunct="0">
              <a:spcBef>
                <a:spcPct val="20000"/>
              </a:spcBef>
              <a:spcAft>
                <a:spcPct val="0"/>
              </a:spcAft>
              <a:buClr>
                <a:srgbClr val="ED1B2E"/>
              </a:buClr>
              <a:buSzPct val="75000"/>
              <a:buFont typeface="Wingdings" pitchFamily="2" charset="2"/>
              <a:buChar char="§"/>
              <a:defRPr sz="2000" kern="1200">
                <a:solidFill>
                  <a:srgbClr val="6D6E70"/>
                </a:solidFill>
                <a:latin typeface="Arial"/>
                <a:ea typeface="Geneva" charset="0"/>
                <a:cs typeface="Arial"/>
              </a:defRPr>
            </a:lvl4pPr>
            <a:lvl5pPr marL="2057400" indent="-228600" algn="l" defTabSz="457200" rtl="0" eaLnBrk="0" fontAlgn="base" hangingPunct="0">
              <a:spcBef>
                <a:spcPct val="20000"/>
              </a:spcBef>
              <a:spcAft>
                <a:spcPct val="0"/>
              </a:spcAft>
              <a:buClr>
                <a:srgbClr val="ED1B2E"/>
              </a:buClr>
              <a:buSzPct val="75000"/>
              <a:buFont typeface="Wingdings" pitchFamily="2" charset="2"/>
              <a:buChar char="§"/>
              <a:defRPr kern="1200">
                <a:solidFill>
                  <a:srgbClr val="6D6E70"/>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Flooding</a:t>
            </a:r>
          </a:p>
        </p:txBody>
      </p:sp>
      <p:sp>
        <p:nvSpPr>
          <p:cNvPr id="8" name="Text Placeholder 2"/>
          <p:cNvSpPr txBox="1">
            <a:spLocks/>
          </p:cNvSpPr>
          <p:nvPr/>
        </p:nvSpPr>
        <p:spPr bwMode="auto">
          <a:xfrm>
            <a:off x="457200" y="2112885"/>
            <a:ext cx="4407763" cy="5157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ED1B2E"/>
              </a:buClr>
              <a:buSzPct val="75000"/>
              <a:buFont typeface="Wingdings" pitchFamily="2" charset="2"/>
              <a:buChar char="§"/>
              <a:defRPr sz="2600" kern="1200">
                <a:solidFill>
                  <a:srgbClr val="6D6E70"/>
                </a:solidFill>
                <a:latin typeface="Arial"/>
                <a:ea typeface="Geneva" charset="0"/>
                <a:cs typeface="Arial"/>
              </a:defRPr>
            </a:lvl1pPr>
            <a:lvl2pPr marL="742950" indent="-285750" algn="l" defTabSz="457200" rtl="0" eaLnBrk="0" fontAlgn="base" hangingPunct="0">
              <a:spcBef>
                <a:spcPct val="20000"/>
              </a:spcBef>
              <a:spcAft>
                <a:spcPct val="0"/>
              </a:spcAft>
              <a:buClr>
                <a:srgbClr val="ED1B2E"/>
              </a:buClr>
              <a:buSzPct val="75000"/>
              <a:buFont typeface="Wingdings" pitchFamily="2" charset="2"/>
              <a:buChar char="§"/>
              <a:defRPr sz="2400" kern="1200">
                <a:solidFill>
                  <a:srgbClr val="6D6E70"/>
                </a:solidFill>
                <a:latin typeface="Arial"/>
                <a:ea typeface="Geneva" charset="0"/>
                <a:cs typeface="Arial"/>
              </a:defRPr>
            </a:lvl2pPr>
            <a:lvl3pPr marL="1143000" indent="-228600" algn="l" defTabSz="457200" rtl="0" eaLnBrk="0" fontAlgn="base" hangingPunct="0">
              <a:spcBef>
                <a:spcPct val="20000"/>
              </a:spcBef>
              <a:spcAft>
                <a:spcPct val="0"/>
              </a:spcAft>
              <a:buClr>
                <a:srgbClr val="ED1B2E"/>
              </a:buClr>
              <a:buSzPct val="75000"/>
              <a:buFont typeface="Wingdings" pitchFamily="2" charset="2"/>
              <a:buChar char="§"/>
              <a:defRPr sz="2200" kern="1200">
                <a:solidFill>
                  <a:srgbClr val="6D6E70"/>
                </a:solidFill>
                <a:latin typeface="Arial"/>
                <a:ea typeface="Geneva" charset="0"/>
                <a:cs typeface="Arial"/>
              </a:defRPr>
            </a:lvl3pPr>
            <a:lvl4pPr marL="1600200" indent="-228600" algn="l" defTabSz="457200" rtl="0" eaLnBrk="0" fontAlgn="base" hangingPunct="0">
              <a:spcBef>
                <a:spcPct val="20000"/>
              </a:spcBef>
              <a:spcAft>
                <a:spcPct val="0"/>
              </a:spcAft>
              <a:buClr>
                <a:srgbClr val="ED1B2E"/>
              </a:buClr>
              <a:buSzPct val="75000"/>
              <a:buFont typeface="Wingdings" pitchFamily="2" charset="2"/>
              <a:buChar char="§"/>
              <a:defRPr sz="2000" kern="1200">
                <a:solidFill>
                  <a:srgbClr val="6D6E70"/>
                </a:solidFill>
                <a:latin typeface="Arial"/>
                <a:ea typeface="Geneva" charset="0"/>
                <a:cs typeface="Arial"/>
              </a:defRPr>
            </a:lvl4pPr>
            <a:lvl5pPr marL="2057400" indent="-228600" algn="l" defTabSz="457200" rtl="0" eaLnBrk="0" fontAlgn="base" hangingPunct="0">
              <a:spcBef>
                <a:spcPct val="20000"/>
              </a:spcBef>
              <a:spcAft>
                <a:spcPct val="0"/>
              </a:spcAft>
              <a:buClr>
                <a:srgbClr val="ED1B2E"/>
              </a:buClr>
              <a:buSzPct val="75000"/>
              <a:buFont typeface="Wingdings" pitchFamily="2" charset="2"/>
              <a:buChar char="§"/>
              <a:defRPr kern="1200">
                <a:solidFill>
                  <a:srgbClr val="6D6E70"/>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Wild Fires</a:t>
            </a:r>
          </a:p>
        </p:txBody>
      </p:sp>
    </p:spTree>
    <p:extLst>
      <p:ext uri="{BB962C8B-B14F-4D97-AF65-F5344CB8AC3E}">
        <p14:creationId xmlns:p14="http://schemas.microsoft.com/office/powerpoint/2010/main" val="99616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l="66330"/>
          <a:stretch>
            <a:fillRect/>
          </a:stretch>
        </p:blipFill>
        <p:spPr bwMode="auto">
          <a:xfrm>
            <a:off x="6598761" y="3200400"/>
            <a:ext cx="2166938" cy="2654300"/>
          </a:xfrm>
          <a:prstGeom prst="rect">
            <a:avLst/>
          </a:prstGeom>
          <a:noFill/>
          <a:ln>
            <a:noFill/>
          </a:ln>
          <a:effectLst/>
          <a:extLst>
            <a:ext uri="{909E8E84-426E-40dd-AFC4-6F175D3DCCD1}">
              <a14:hiddenFill xmlns="" xmlns:a14="http://schemas.microsoft.com/office/drawing/2010/main">
                <a:blipFill dpi="0" rotWithShape="0">
                  <a:blip/>
                  <a:srcRect l="66330"/>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l="31308" r="36028"/>
          <a:stretch>
            <a:fillRect/>
          </a:stretch>
        </p:blipFill>
        <p:spPr bwMode="auto">
          <a:xfrm>
            <a:off x="3521075" y="2209800"/>
            <a:ext cx="2101850" cy="2654300"/>
          </a:xfrm>
          <a:prstGeom prst="rect">
            <a:avLst/>
          </a:prstGeom>
          <a:noFill/>
          <a:ln>
            <a:noFill/>
          </a:ln>
          <a:effectLst/>
          <a:extLst>
            <a:ext uri="{909E8E84-426E-40dd-AFC4-6F175D3DCCD1}">
              <a14:hiddenFill xmlns="" xmlns:a14="http://schemas.microsoft.com/office/drawing/2010/main">
                <a:blipFill dpi="0" rotWithShape="0">
                  <a:blip/>
                  <a:srcRect l="31308" r="36028"/>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4581" name="Line 5"/>
          <p:cNvSpPr>
            <a:spLocks noChangeShapeType="1"/>
          </p:cNvSpPr>
          <p:nvPr/>
        </p:nvSpPr>
        <p:spPr bwMode="auto">
          <a:xfrm flipH="1" flipV="1">
            <a:off x="641350" y="1144588"/>
            <a:ext cx="7861300" cy="4762"/>
          </a:xfrm>
          <a:prstGeom prst="line">
            <a:avLst/>
          </a:prstGeom>
          <a:noFill/>
          <a:ln w="9360" cap="flat">
            <a:solidFill>
              <a:srgbClr val="A6A6A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24584" name="Picture 8"/>
          <p:cNvPicPr>
            <a:picLocks noChangeAspect="1" noChangeArrowheads="1"/>
          </p:cNvPicPr>
          <p:nvPr/>
        </p:nvPicPr>
        <p:blipFill>
          <a:blip r:embed="rId3">
            <a:extLst>
              <a:ext uri="{28A0092B-C50C-407E-A947-70E740481C1C}">
                <a14:useLocalDpi xmlns:a14="http://schemas.microsoft.com/office/drawing/2010/main" val="0"/>
              </a:ext>
            </a:extLst>
          </a:blip>
          <a:srcRect r="72498"/>
          <a:stretch>
            <a:fillRect/>
          </a:stretch>
        </p:blipFill>
        <p:spPr bwMode="auto">
          <a:xfrm>
            <a:off x="775177" y="1447800"/>
            <a:ext cx="1770062" cy="2654300"/>
          </a:xfrm>
          <a:prstGeom prst="rect">
            <a:avLst/>
          </a:prstGeom>
          <a:noFill/>
          <a:ln>
            <a:noFill/>
          </a:ln>
          <a:effectLst/>
          <a:extLst>
            <a:ext uri="{909E8E84-426E-40dd-AFC4-6F175D3DCCD1}">
              <a14:hiddenFill xmlns="" xmlns:a14="http://schemas.microsoft.com/office/drawing/2010/main">
                <a:blipFill dpi="0" rotWithShape="0">
                  <a:blip/>
                  <a:srcRect r="72498"/>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952530"/>
            <a:ext cx="2550898" cy="901063"/>
          </a:xfrm>
          <a:prstGeom prst="rect">
            <a:avLst/>
          </a:prstGeom>
          <a:solidFill>
            <a:schemeClr val="bg1"/>
          </a:solidFill>
        </p:spPr>
      </p:pic>
      <p:sp>
        <p:nvSpPr>
          <p:cNvPr id="8" name="Title 1"/>
          <p:cNvSpPr txBox="1">
            <a:spLocks/>
          </p:cNvSpPr>
          <p:nvPr/>
        </p:nvSpPr>
        <p:spPr>
          <a:xfrm>
            <a:off x="457200" y="198438"/>
            <a:ext cx="8229600" cy="944562"/>
          </a:xfrm>
          <a:prstGeom prst="rect">
            <a:avLst/>
          </a:prstGeom>
        </p:spPr>
        <p:txBody>
          <a:bodyPr anchor="ctr"/>
          <a:lstStyle>
            <a:lvl1pPr algn="ctr" defTabSz="457200" rtl="0" eaLnBrk="0" fontAlgn="base" hangingPunct="0">
              <a:spcBef>
                <a:spcPct val="0"/>
              </a:spcBef>
              <a:spcAft>
                <a:spcPct val="0"/>
              </a:spcAft>
              <a:defRPr sz="3200" kern="1200">
                <a:solidFill>
                  <a:srgbClr val="ED1B2E"/>
                </a:solidFill>
                <a:latin typeface="Arial"/>
                <a:ea typeface="Geneva" charset="0"/>
                <a:cs typeface="Arial"/>
              </a:defRPr>
            </a:lvl1pPr>
            <a:lvl2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2pPr>
            <a:lvl3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3pPr>
            <a:lvl4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4pPr>
            <a:lvl5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5pPr>
            <a:lvl6pPr marL="457200" algn="ctr" defTabSz="457200" rtl="0" fontAlgn="base">
              <a:spcBef>
                <a:spcPct val="0"/>
              </a:spcBef>
              <a:spcAft>
                <a:spcPct val="0"/>
              </a:spcAft>
              <a:defRPr sz="3200">
                <a:solidFill>
                  <a:srgbClr val="ED1B2E"/>
                </a:solidFill>
                <a:latin typeface="Arial" charset="0"/>
                <a:ea typeface="Geneva" charset="0"/>
              </a:defRPr>
            </a:lvl6pPr>
            <a:lvl7pPr marL="914400" algn="ctr" defTabSz="457200" rtl="0" fontAlgn="base">
              <a:spcBef>
                <a:spcPct val="0"/>
              </a:spcBef>
              <a:spcAft>
                <a:spcPct val="0"/>
              </a:spcAft>
              <a:defRPr sz="3200">
                <a:solidFill>
                  <a:srgbClr val="ED1B2E"/>
                </a:solidFill>
                <a:latin typeface="Arial" charset="0"/>
                <a:ea typeface="Geneva" charset="0"/>
              </a:defRPr>
            </a:lvl7pPr>
            <a:lvl8pPr marL="1371600" algn="ctr" defTabSz="457200" rtl="0" fontAlgn="base">
              <a:spcBef>
                <a:spcPct val="0"/>
              </a:spcBef>
              <a:spcAft>
                <a:spcPct val="0"/>
              </a:spcAft>
              <a:defRPr sz="3200">
                <a:solidFill>
                  <a:srgbClr val="ED1B2E"/>
                </a:solidFill>
                <a:latin typeface="Arial" charset="0"/>
                <a:ea typeface="Geneva" charset="0"/>
              </a:defRPr>
            </a:lvl8pPr>
            <a:lvl9pPr marL="1828800" algn="ctr" defTabSz="457200" rtl="0" fontAlgn="base">
              <a:spcBef>
                <a:spcPct val="0"/>
              </a:spcBef>
              <a:spcAft>
                <a:spcPct val="0"/>
              </a:spcAft>
              <a:defRPr sz="3200">
                <a:solidFill>
                  <a:srgbClr val="ED1B2E"/>
                </a:solidFill>
                <a:latin typeface="Arial" charset="0"/>
                <a:ea typeface="Geneva" charset="0"/>
              </a:defRPr>
            </a:lvl9pPr>
          </a:lstStyle>
          <a:p>
            <a:r>
              <a:rPr lang="en-US" sz="6000" b="1">
                <a:solidFill>
                  <a:schemeClr val="tx1"/>
                </a:solidFill>
              </a:rPr>
              <a:t>Be</a:t>
            </a:r>
            <a:r>
              <a:rPr lang="en-US" sz="6000" b="1"/>
              <a:t> Red Cross </a:t>
            </a:r>
            <a:r>
              <a:rPr lang="en-US" sz="6000" b="1">
                <a:solidFill>
                  <a:srgbClr val="000000"/>
                </a:solidFill>
              </a:rPr>
              <a:t>Ready</a:t>
            </a:r>
          </a:p>
        </p:txBody>
      </p:sp>
    </p:spTree>
    <p:extLst>
      <p:ext uri="{BB962C8B-B14F-4D97-AF65-F5344CB8AC3E}">
        <p14:creationId xmlns:p14="http://schemas.microsoft.com/office/powerpoint/2010/main" val="18716559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5"/>
          <p:cNvSpPr txBox="1">
            <a:spLocks noChangeArrowheads="1"/>
          </p:cNvSpPr>
          <p:nvPr/>
        </p:nvSpPr>
        <p:spPr bwMode="auto">
          <a:xfrm>
            <a:off x="365125" y="1736725"/>
            <a:ext cx="8504238" cy="549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488"/>
              </a:spcBef>
              <a:spcAft>
                <a:spcPts val="1425"/>
              </a:spcAft>
            </a:pPr>
            <a:r>
              <a:rPr lang="en-US" altLang="en-US" sz="2400" b="1">
                <a:latin typeface="Calibri Light" panose="020F0302020204030204" pitchFamily="34" charset="0"/>
              </a:rPr>
              <a:t>Recommended Supplies</a:t>
            </a:r>
          </a:p>
        </p:txBody>
      </p:sp>
      <p:pic>
        <p:nvPicPr>
          <p:cNvPr id="25607" name="Picture 7"/>
          <p:cNvPicPr>
            <a:picLocks noChangeAspect="1" noChangeArrowheads="1"/>
          </p:cNvPicPr>
          <p:nvPr/>
        </p:nvPicPr>
        <p:blipFill>
          <a:blip r:embed="rId3">
            <a:extLst>
              <a:ext uri="{28A0092B-C50C-407E-A947-70E740481C1C}">
                <a14:useLocalDpi xmlns:a14="http://schemas.microsoft.com/office/drawing/2010/main" val="0"/>
              </a:ext>
            </a:extLst>
          </a:blip>
          <a:srcRect t="21451" r="73979" b="15677"/>
          <a:stretch>
            <a:fillRect/>
          </a:stretch>
        </p:blipFill>
        <p:spPr bwMode="auto">
          <a:xfrm>
            <a:off x="509589" y="200025"/>
            <a:ext cx="960431" cy="1097280"/>
          </a:xfrm>
          <a:prstGeom prst="rect">
            <a:avLst/>
          </a:prstGeom>
          <a:noFill/>
          <a:ln>
            <a:noFill/>
          </a:ln>
          <a:effectLst/>
          <a:extLst>
            <a:ext uri="{909E8E84-426E-40dd-AFC4-6F175D3DCCD1}">
              <a14:hiddenFill xmlns="" xmlns:a14="http://schemas.microsoft.com/office/drawing/2010/main">
                <a:blipFill dpi="0" rotWithShape="0">
                  <a:blip/>
                  <a:srcRect t="21451" r="73979" b="15677"/>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5608" name="Text Box 8"/>
          <p:cNvSpPr txBox="1">
            <a:spLocks noChangeArrowheads="1"/>
          </p:cNvSpPr>
          <p:nvPr/>
        </p:nvSpPr>
        <p:spPr bwMode="auto">
          <a:xfrm>
            <a:off x="838200" y="2449513"/>
            <a:ext cx="7573963" cy="35845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342900" indent="-3413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Aft>
                <a:spcPts val="1425"/>
              </a:spcAft>
              <a:buFont typeface="Wingdings" panose="05000000000000000000" pitchFamily="2" charset="2"/>
              <a:buChar char=""/>
            </a:pPr>
            <a:r>
              <a:rPr lang="en-US" altLang="en-US" sz="2200" b="1">
                <a:latin typeface="Calibri" panose="020F0502020204030204" pitchFamily="34" charset="0"/>
              </a:rPr>
              <a:t>Water</a:t>
            </a:r>
            <a:r>
              <a:rPr lang="en-US" altLang="en-US" sz="2200">
                <a:latin typeface="Calibri" panose="020F0502020204030204" pitchFamily="34" charset="0"/>
              </a:rPr>
              <a:t>: 1 gallon a day per person for 3 days</a:t>
            </a:r>
          </a:p>
          <a:p>
            <a:pPr hangingPunct="1">
              <a:lnSpc>
                <a:spcPct val="100000"/>
              </a:lnSpc>
              <a:spcAft>
                <a:spcPts val="1425"/>
              </a:spcAft>
              <a:buFont typeface="Wingdings" panose="05000000000000000000" pitchFamily="2" charset="2"/>
              <a:buChar char=""/>
            </a:pPr>
            <a:r>
              <a:rPr lang="en-US" altLang="en-US" sz="2200" b="1">
                <a:latin typeface="Calibri" panose="020F0502020204030204" pitchFamily="34" charset="0"/>
              </a:rPr>
              <a:t>Food:  </a:t>
            </a:r>
            <a:r>
              <a:rPr lang="en-US" altLang="en-US" sz="2200">
                <a:latin typeface="Calibri" panose="020F0502020204030204" pitchFamily="34" charset="0"/>
              </a:rPr>
              <a:t>non-perishable, canned, dried; </a:t>
            </a:r>
            <a:r>
              <a:rPr lang="en-US" altLang="en-US" sz="2200" b="1">
                <a:latin typeface="Calibri" panose="020F0502020204030204" pitchFamily="34" charset="0"/>
              </a:rPr>
              <a:t>can opener</a:t>
            </a:r>
          </a:p>
          <a:p>
            <a:pPr hangingPunct="1">
              <a:lnSpc>
                <a:spcPct val="100000"/>
              </a:lnSpc>
              <a:spcAft>
                <a:spcPts val="1425"/>
              </a:spcAft>
              <a:buFont typeface="Wingdings" panose="05000000000000000000" pitchFamily="2" charset="2"/>
              <a:buChar char=""/>
            </a:pPr>
            <a:r>
              <a:rPr lang="en-US" altLang="en-US" sz="2200" b="1">
                <a:latin typeface="Calibri" panose="020F0502020204030204" pitchFamily="34" charset="0"/>
              </a:rPr>
              <a:t>Medication, prescription and non-prescription</a:t>
            </a:r>
          </a:p>
          <a:p>
            <a:pPr hangingPunct="1">
              <a:lnSpc>
                <a:spcPct val="100000"/>
              </a:lnSpc>
              <a:spcAft>
                <a:spcPts val="1425"/>
              </a:spcAft>
              <a:buFont typeface="Wingdings" panose="05000000000000000000" pitchFamily="2" charset="2"/>
              <a:buChar char=""/>
            </a:pPr>
            <a:r>
              <a:rPr lang="en-US" altLang="en-US" sz="2200" b="1">
                <a:latin typeface="Calibri" panose="020F0502020204030204" pitchFamily="34" charset="0"/>
              </a:rPr>
              <a:t>First Aid Kit</a:t>
            </a:r>
          </a:p>
          <a:p>
            <a:pPr hangingPunct="1">
              <a:lnSpc>
                <a:spcPct val="100000"/>
              </a:lnSpc>
              <a:spcAft>
                <a:spcPts val="1425"/>
              </a:spcAft>
              <a:buFont typeface="Wingdings" panose="05000000000000000000" pitchFamily="2" charset="2"/>
              <a:buChar char=""/>
            </a:pPr>
            <a:r>
              <a:rPr lang="en-US" altLang="en-US" sz="2200" b="1">
                <a:latin typeface="Calibri" panose="020F0502020204030204" pitchFamily="34" charset="0"/>
              </a:rPr>
              <a:t>Flashlight + batteries</a:t>
            </a:r>
          </a:p>
          <a:p>
            <a:pPr hangingPunct="1">
              <a:lnSpc>
                <a:spcPct val="100000"/>
              </a:lnSpc>
              <a:spcAft>
                <a:spcPts val="1425"/>
              </a:spcAft>
              <a:buFont typeface="Wingdings" panose="05000000000000000000" pitchFamily="2" charset="2"/>
              <a:buChar char=""/>
            </a:pPr>
            <a:r>
              <a:rPr lang="en-US" altLang="en-US" sz="2200" b="1">
                <a:latin typeface="Calibri" panose="020F0502020204030204" pitchFamily="34" charset="0"/>
              </a:rPr>
              <a:t>Battery-powered radio/crank radio</a:t>
            </a:r>
          </a:p>
          <a:p>
            <a:pPr hangingPunct="1">
              <a:lnSpc>
                <a:spcPct val="100000"/>
              </a:lnSpc>
              <a:spcAft>
                <a:spcPts val="1425"/>
              </a:spcAft>
              <a:buFont typeface="Wingdings" panose="05000000000000000000" pitchFamily="2" charset="2"/>
              <a:buChar char=""/>
            </a:pPr>
            <a:r>
              <a:rPr lang="en-US" altLang="en-US" sz="2200" b="1">
                <a:latin typeface="Calibri" panose="020F0502020204030204" pitchFamily="34" charset="0"/>
              </a:rPr>
              <a:t>External battery pack</a:t>
            </a:r>
            <a:endParaRPr lang="en-US" altLang="en-US" sz="2200">
              <a:latin typeface="Calibri" panose="020F0502020204030204" pitchFamily="34" charset="0"/>
            </a:endParaRPr>
          </a:p>
        </p:txBody>
      </p:sp>
      <p:sp>
        <p:nvSpPr>
          <p:cNvPr id="10" name="Title 1"/>
          <p:cNvSpPr txBox="1">
            <a:spLocks/>
          </p:cNvSpPr>
          <p:nvPr/>
        </p:nvSpPr>
        <p:spPr>
          <a:xfrm>
            <a:off x="457200" y="198438"/>
            <a:ext cx="8229600" cy="944562"/>
          </a:xfrm>
          <a:prstGeom prst="rect">
            <a:avLst/>
          </a:prstGeom>
        </p:spPr>
        <p:txBody>
          <a:bodyPr anchor="ctr"/>
          <a:lstStyle>
            <a:lvl1pPr algn="ctr" defTabSz="457200" rtl="0" eaLnBrk="0" fontAlgn="base" hangingPunct="0">
              <a:spcBef>
                <a:spcPct val="0"/>
              </a:spcBef>
              <a:spcAft>
                <a:spcPct val="0"/>
              </a:spcAft>
              <a:defRPr sz="3200" kern="1200">
                <a:solidFill>
                  <a:srgbClr val="ED1B2E"/>
                </a:solidFill>
                <a:latin typeface="Arial"/>
                <a:ea typeface="Geneva" charset="0"/>
                <a:cs typeface="Arial"/>
              </a:defRPr>
            </a:lvl1pPr>
            <a:lvl2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2pPr>
            <a:lvl3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3pPr>
            <a:lvl4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4pPr>
            <a:lvl5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5pPr>
            <a:lvl6pPr marL="457200" algn="ctr" defTabSz="457200" rtl="0" fontAlgn="base">
              <a:spcBef>
                <a:spcPct val="0"/>
              </a:spcBef>
              <a:spcAft>
                <a:spcPct val="0"/>
              </a:spcAft>
              <a:defRPr sz="3200">
                <a:solidFill>
                  <a:srgbClr val="ED1B2E"/>
                </a:solidFill>
                <a:latin typeface="Arial" charset="0"/>
                <a:ea typeface="Geneva" charset="0"/>
              </a:defRPr>
            </a:lvl6pPr>
            <a:lvl7pPr marL="914400" algn="ctr" defTabSz="457200" rtl="0" fontAlgn="base">
              <a:spcBef>
                <a:spcPct val="0"/>
              </a:spcBef>
              <a:spcAft>
                <a:spcPct val="0"/>
              </a:spcAft>
              <a:defRPr sz="3200">
                <a:solidFill>
                  <a:srgbClr val="ED1B2E"/>
                </a:solidFill>
                <a:latin typeface="Arial" charset="0"/>
                <a:ea typeface="Geneva" charset="0"/>
              </a:defRPr>
            </a:lvl7pPr>
            <a:lvl8pPr marL="1371600" algn="ctr" defTabSz="457200" rtl="0" fontAlgn="base">
              <a:spcBef>
                <a:spcPct val="0"/>
              </a:spcBef>
              <a:spcAft>
                <a:spcPct val="0"/>
              </a:spcAft>
              <a:defRPr sz="3200">
                <a:solidFill>
                  <a:srgbClr val="ED1B2E"/>
                </a:solidFill>
                <a:latin typeface="Arial" charset="0"/>
                <a:ea typeface="Geneva" charset="0"/>
              </a:defRPr>
            </a:lvl8pPr>
            <a:lvl9pPr marL="1828800" algn="ctr" defTabSz="457200" rtl="0" fontAlgn="base">
              <a:spcBef>
                <a:spcPct val="0"/>
              </a:spcBef>
              <a:spcAft>
                <a:spcPct val="0"/>
              </a:spcAft>
              <a:defRPr sz="3200">
                <a:solidFill>
                  <a:srgbClr val="ED1B2E"/>
                </a:solidFill>
                <a:latin typeface="Arial" charset="0"/>
                <a:ea typeface="Geneva" charset="0"/>
              </a:defRPr>
            </a:lvl9pPr>
          </a:lstStyle>
          <a:p>
            <a:r>
              <a:rPr lang="en-US" b="1"/>
              <a:t>1. Get a Kit</a:t>
            </a:r>
          </a:p>
        </p:txBody>
      </p:sp>
      <p:pic>
        <p:nvPicPr>
          <p:cNvPr id="11" name="Picture 15" descr="canned-f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1090613"/>
            <a:ext cx="1349375"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9" descr="Item_37_44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4650" y="3963988"/>
            <a:ext cx="1924050" cy="192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5952530"/>
            <a:ext cx="2550898" cy="901063"/>
          </a:xfrm>
          <a:prstGeom prst="rect">
            <a:avLst/>
          </a:prstGeom>
          <a:solidFill>
            <a:schemeClr val="bg1"/>
          </a:solidFill>
        </p:spPr>
      </p:pic>
    </p:spTree>
    <p:extLst>
      <p:ext uri="{BB962C8B-B14F-4D97-AF65-F5344CB8AC3E}">
        <p14:creationId xmlns:p14="http://schemas.microsoft.com/office/powerpoint/2010/main" val="374859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56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256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256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2560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2560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2560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additive="repl">
                                        <p:cTn id="30" dur="1" fill="hold">
                                          <p:stCondLst>
                                            <p:cond delay="0"/>
                                          </p:stCondLst>
                                        </p:cTn>
                                        <p:tgtEl>
                                          <p:spTgt spid="2560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a:t>1. Get a Kit</a:t>
            </a:r>
          </a:p>
        </p:txBody>
      </p:sp>
      <p:pic>
        <p:nvPicPr>
          <p:cNvPr id="7" name="Picture 4"/>
          <p:cNvPicPr>
            <a:picLocks noChangeAspect="1"/>
          </p:cNvPicPr>
          <p:nvPr/>
        </p:nvPicPr>
        <p:blipFill>
          <a:blip r:embed="rId3" cstate="print"/>
          <a:srcRect t="8246" b="5994"/>
          <a:stretch>
            <a:fillRect/>
          </a:stretch>
        </p:blipFill>
        <p:spPr bwMode="auto">
          <a:xfrm>
            <a:off x="1924050" y="1447800"/>
            <a:ext cx="3943350" cy="4191000"/>
          </a:xfrm>
          <a:prstGeom prst="rect">
            <a:avLst/>
          </a:prstGeom>
          <a:noFill/>
          <a:ln w="9525">
            <a:noFill/>
            <a:miter lim="800000"/>
            <a:headEnd/>
            <a:tailEnd/>
          </a:ln>
        </p:spPr>
      </p:pic>
      <p:sp>
        <p:nvSpPr>
          <p:cNvPr id="8" name="Content Placeholder 15"/>
          <p:cNvSpPr txBox="1">
            <a:spLocks/>
          </p:cNvSpPr>
          <p:nvPr/>
        </p:nvSpPr>
        <p:spPr>
          <a:xfrm>
            <a:off x="152400" y="1600200"/>
            <a:ext cx="3124200" cy="4191000"/>
          </a:xfrm>
          <a:prstGeom prst="rect">
            <a:avLst/>
          </a:prstGeom>
        </p:spPr>
        <p:txBody>
          <a:bodyPr>
            <a:noAutofit/>
          </a:bodyPr>
          <a:lstStyle/>
          <a:p>
            <a:pPr marR="0" lvl="0" algn="l" defTabSz="457200" rtl="0" eaLnBrk="0" fontAlgn="base" latinLnBrk="0" hangingPunct="0">
              <a:lnSpc>
                <a:spcPct val="150000"/>
              </a:lnSpc>
              <a:spcBef>
                <a:spcPct val="0"/>
              </a:spcBef>
              <a:spcAft>
                <a:spcPct val="0"/>
              </a:spcAft>
              <a:buClr>
                <a:srgbClr val="ED1B2E"/>
              </a:buClr>
              <a:buSzPct val="75000"/>
              <a:tabLst/>
              <a:defRPr/>
            </a:pPr>
            <a:r>
              <a:rPr kumimoji="0" lang="en-US" sz="2000" b="0" i="0" u="none" strike="noStrike" kern="1200" cap="none" spc="0" normalizeH="0" baseline="0" noProof="0">
                <a:ln>
                  <a:noFill/>
                </a:ln>
                <a:solidFill>
                  <a:srgbClr val="6D6E70"/>
                </a:solidFill>
                <a:effectLst/>
                <a:uLnTx/>
                <a:uFillTx/>
                <a:latin typeface="Arial"/>
                <a:ea typeface="Geneva" charset="0"/>
                <a:cs typeface="Arial"/>
              </a:rPr>
              <a:t>Other supplies:</a:t>
            </a:r>
          </a:p>
          <a:p>
            <a:pPr marL="228600" marR="0" lvl="0" indent="-228600" algn="l" defTabSz="457200" rtl="0" eaLnBrk="0" fontAlgn="base" latinLnBrk="0" hangingPunct="0">
              <a:lnSpc>
                <a:spcPct val="150000"/>
              </a:lnSpc>
              <a:spcBef>
                <a:spcPct val="0"/>
              </a:spcBef>
              <a:spcAft>
                <a:spcPct val="0"/>
              </a:spcAft>
              <a:buClr>
                <a:srgbClr val="ED1B2E"/>
              </a:buClr>
              <a:buSzPct val="75000"/>
              <a:buFont typeface="Wingdings" pitchFamily="-111" charset="2"/>
              <a:buChar char="ü"/>
              <a:tabLst/>
              <a:defRPr/>
            </a:pPr>
            <a:r>
              <a:rPr kumimoji="0" lang="en-US" sz="2000" b="0" i="0" u="none" strike="noStrike" kern="1200" cap="none" spc="0" normalizeH="0" baseline="0" noProof="0">
                <a:ln>
                  <a:noFill/>
                </a:ln>
                <a:solidFill>
                  <a:srgbClr val="6D6E70"/>
                </a:solidFill>
                <a:effectLst/>
                <a:uLnTx/>
                <a:uFillTx/>
                <a:latin typeface="Arial"/>
                <a:ea typeface="Geneva" charset="0"/>
                <a:cs typeface="Arial"/>
              </a:rPr>
              <a:t>Toiletries &amp; sanitation supplies</a:t>
            </a:r>
          </a:p>
          <a:p>
            <a:pPr marL="228600" marR="0" lvl="0" indent="-228600" algn="l" defTabSz="457200" rtl="0" eaLnBrk="0" fontAlgn="base" latinLnBrk="0" hangingPunct="0">
              <a:lnSpc>
                <a:spcPct val="150000"/>
              </a:lnSpc>
              <a:spcBef>
                <a:spcPct val="0"/>
              </a:spcBef>
              <a:spcAft>
                <a:spcPct val="0"/>
              </a:spcAft>
              <a:buClr>
                <a:srgbClr val="ED1B2E"/>
              </a:buClr>
              <a:buSzPct val="75000"/>
              <a:buFont typeface="Wingdings" pitchFamily="-111" charset="2"/>
              <a:buChar char="ü"/>
              <a:tabLst/>
              <a:defRPr/>
            </a:pPr>
            <a:r>
              <a:rPr lang="en-US" sz="2000">
                <a:solidFill>
                  <a:srgbClr val="6D6E70"/>
                </a:solidFill>
                <a:latin typeface="Arial"/>
                <a:ea typeface="Geneva" charset="0"/>
                <a:cs typeface="Arial"/>
              </a:rPr>
              <a:t>Blanket </a:t>
            </a:r>
          </a:p>
        </p:txBody>
      </p:sp>
      <p:sp>
        <p:nvSpPr>
          <p:cNvPr id="12" name="Content Placeholder 15"/>
          <p:cNvSpPr txBox="1">
            <a:spLocks/>
          </p:cNvSpPr>
          <p:nvPr/>
        </p:nvSpPr>
        <p:spPr>
          <a:xfrm>
            <a:off x="5715000" y="1524000"/>
            <a:ext cx="3352800" cy="4038600"/>
          </a:xfrm>
          <a:prstGeom prst="rect">
            <a:avLst/>
          </a:prstGeom>
        </p:spPr>
        <p:txBody>
          <a:bodyPr>
            <a:noAutofit/>
          </a:bodyPr>
          <a:lstStyle/>
          <a:p>
            <a:pPr marR="0" lvl="0" algn="l" defTabSz="457200" rtl="0" eaLnBrk="0" fontAlgn="base" latinLnBrk="0" hangingPunct="0">
              <a:lnSpc>
                <a:spcPct val="160000"/>
              </a:lnSpc>
              <a:spcBef>
                <a:spcPct val="0"/>
              </a:spcBef>
              <a:spcAft>
                <a:spcPct val="0"/>
              </a:spcAft>
              <a:buClr>
                <a:srgbClr val="ED1B2E"/>
              </a:buClr>
              <a:buSzPct val="75000"/>
              <a:tabLst/>
              <a:defRPr/>
            </a:pPr>
            <a:endParaRPr kumimoji="0" lang="en-US" sz="2000" b="0" i="0" u="none" strike="noStrike" kern="1200" cap="none" spc="0" normalizeH="0" baseline="0" noProof="0">
              <a:ln>
                <a:noFill/>
              </a:ln>
              <a:solidFill>
                <a:srgbClr val="6D6E70"/>
              </a:solidFill>
              <a:effectLst/>
              <a:uLnTx/>
              <a:uFillTx/>
              <a:latin typeface="Arial"/>
              <a:ea typeface="Geneva" charset="0"/>
              <a:cs typeface="Arial"/>
            </a:endParaRPr>
          </a:p>
          <a:p>
            <a:pPr marL="342900" marR="0" lvl="0" indent="-342900" algn="l" defTabSz="457200" rtl="0" eaLnBrk="0" fontAlgn="base" latinLnBrk="0" hangingPunct="0">
              <a:lnSpc>
                <a:spcPct val="160000"/>
              </a:lnSpc>
              <a:spcBef>
                <a:spcPct val="0"/>
              </a:spcBef>
              <a:spcAft>
                <a:spcPct val="0"/>
              </a:spcAft>
              <a:buClr>
                <a:srgbClr val="ED1B2E"/>
              </a:buClr>
              <a:buSzPct val="75000"/>
              <a:buFont typeface="Wingdings" pitchFamily="-106" charset="2"/>
              <a:buChar char="ü"/>
              <a:tabLst/>
              <a:defRPr/>
            </a:pPr>
            <a:r>
              <a:rPr kumimoji="0" lang="en-US" sz="2000" b="0" i="0" u="none" strike="noStrike" kern="1200" cap="none" spc="0" normalizeH="0" baseline="0" noProof="0">
                <a:ln>
                  <a:noFill/>
                </a:ln>
                <a:solidFill>
                  <a:srgbClr val="6D6E70"/>
                </a:solidFill>
                <a:effectLst>
                  <a:outerShdw blurRad="38100" dist="38100" dir="2700000" algn="tl">
                    <a:srgbClr val="DDDDDD"/>
                  </a:outerShdw>
                </a:effectLst>
                <a:uLnTx/>
                <a:uFillTx/>
                <a:latin typeface="Arial"/>
                <a:ea typeface="Geneva" charset="0"/>
                <a:cs typeface="Arial"/>
              </a:rPr>
              <a:t>Cash and coins</a:t>
            </a:r>
          </a:p>
          <a:p>
            <a:pPr marL="342900" marR="0" lvl="0" indent="-342900" algn="l" defTabSz="457200" rtl="0" eaLnBrk="0" fontAlgn="base" latinLnBrk="0" hangingPunct="0">
              <a:lnSpc>
                <a:spcPct val="160000"/>
              </a:lnSpc>
              <a:spcBef>
                <a:spcPct val="0"/>
              </a:spcBef>
              <a:spcAft>
                <a:spcPct val="0"/>
              </a:spcAft>
              <a:buClr>
                <a:srgbClr val="ED1B2E"/>
              </a:buClr>
              <a:buSzPct val="75000"/>
              <a:buFont typeface="Wingdings" pitchFamily="-106" charset="2"/>
              <a:buChar char="ü"/>
              <a:tabLst/>
              <a:defRPr/>
            </a:pPr>
            <a:r>
              <a:rPr kumimoji="0" lang="en-US" sz="2000" b="0" i="0" u="none" strike="noStrike" kern="1200" cap="none" spc="0" normalizeH="0" baseline="0" noProof="0">
                <a:ln>
                  <a:noFill/>
                </a:ln>
                <a:solidFill>
                  <a:srgbClr val="6D6E70"/>
                </a:solidFill>
                <a:effectLst>
                  <a:outerShdw blurRad="38100" dist="38100" dir="2700000" algn="tl">
                    <a:srgbClr val="DDDDDD"/>
                  </a:outerShdw>
                </a:effectLst>
                <a:uLnTx/>
                <a:uFillTx/>
                <a:latin typeface="Arial"/>
                <a:ea typeface="Geneva" charset="0"/>
                <a:cs typeface="Arial"/>
              </a:rPr>
              <a:t>Important papers</a:t>
            </a:r>
            <a:endParaRPr kumimoji="0" lang="en-US" sz="2000" b="0" i="0" u="none" strike="noStrike" kern="1200" cap="none" spc="0" normalizeH="0" baseline="0" noProof="0">
              <a:ln>
                <a:noFill/>
              </a:ln>
              <a:solidFill>
                <a:srgbClr val="6D6E70"/>
              </a:solidFill>
              <a:effectLst/>
              <a:uLnTx/>
              <a:uFillTx/>
              <a:latin typeface="Arial"/>
              <a:ea typeface="Geneva" charset="0"/>
              <a:cs typeface="Arial"/>
            </a:endParaRPr>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t="21451" r="73979" b="15677"/>
          <a:stretch>
            <a:fillRect/>
          </a:stretch>
        </p:blipFill>
        <p:spPr bwMode="auto">
          <a:xfrm>
            <a:off x="509589" y="200025"/>
            <a:ext cx="960431" cy="1097280"/>
          </a:xfrm>
          <a:prstGeom prst="rect">
            <a:avLst/>
          </a:prstGeom>
          <a:noFill/>
          <a:ln>
            <a:noFill/>
          </a:ln>
          <a:effectLst/>
          <a:extLst>
            <a:ext uri="{909E8E84-426E-40dd-AFC4-6F175D3DCCD1}">
              <a14:hiddenFill xmlns="" xmlns:a14="http://schemas.microsoft.com/office/drawing/2010/main">
                <a:blipFill dpi="0" rotWithShape="0">
                  <a:blip/>
                  <a:srcRect t="21451" r="73979" b="15677"/>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5952530"/>
            <a:ext cx="2550898" cy="901063"/>
          </a:xfrm>
          <a:prstGeom prst="rect">
            <a:avLst/>
          </a:prstGeom>
          <a:solidFill>
            <a:schemeClr val="bg1"/>
          </a:solidFill>
        </p:spPr>
      </p:pic>
    </p:spTree>
    <p:extLst>
      <p:ext uri="{BB962C8B-B14F-4D97-AF65-F5344CB8AC3E}">
        <p14:creationId xmlns:p14="http://schemas.microsoft.com/office/powerpoint/2010/main" val="983381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a:t>2. Make a Plan</a:t>
            </a:r>
          </a:p>
        </p:txBody>
      </p:sp>
      <p:pic>
        <p:nvPicPr>
          <p:cNvPr id="7" name="Picture 6" descr="escape_plan.gif"/>
          <p:cNvPicPr>
            <a:picLocks noChangeAspect="1"/>
          </p:cNvPicPr>
          <p:nvPr/>
        </p:nvPicPr>
        <p:blipFill>
          <a:blip r:embed="rId3" cstate="print"/>
          <a:stretch>
            <a:fillRect/>
          </a:stretch>
        </p:blipFill>
        <p:spPr>
          <a:xfrm>
            <a:off x="685800" y="3733800"/>
            <a:ext cx="3017059" cy="2057400"/>
          </a:xfrm>
          <a:prstGeom prst="rect">
            <a:avLst/>
          </a:prstGeom>
          <a:ln>
            <a:noFill/>
          </a:ln>
          <a:effectLst>
            <a:outerShdw blurRad="50800" dist="38100" dir="2700000" algn="tl" rotWithShape="0">
              <a:prstClr val="black">
                <a:alpha val="40000"/>
              </a:prstClr>
            </a:outerShdw>
          </a:effectLst>
        </p:spPr>
      </p:pic>
      <p:sp>
        <p:nvSpPr>
          <p:cNvPr id="8" name="TextBox 7"/>
          <p:cNvSpPr txBox="1"/>
          <p:nvPr/>
        </p:nvSpPr>
        <p:spPr>
          <a:xfrm>
            <a:off x="5943600" y="1524000"/>
            <a:ext cx="629211" cy="369332"/>
          </a:xfrm>
          <a:prstGeom prst="rect">
            <a:avLst/>
          </a:prstGeom>
          <a:noFill/>
        </p:spPr>
        <p:txBody>
          <a:bodyPr wrap="none" rtlCol="0">
            <a:spAutoFit/>
          </a:bodyPr>
          <a:lstStyle/>
          <a:p>
            <a:r>
              <a:rPr lang="en-US" b="1">
                <a:solidFill>
                  <a:srgbClr val="ED1B2E"/>
                </a:solidFill>
                <a:latin typeface="Arial" pitchFamily="34" charset="0"/>
                <a:cs typeface="Arial" pitchFamily="34" charset="0"/>
              </a:rPr>
              <a:t>Talk</a:t>
            </a:r>
          </a:p>
        </p:txBody>
      </p:sp>
      <p:sp>
        <p:nvSpPr>
          <p:cNvPr id="9" name="TextBox 8"/>
          <p:cNvSpPr txBox="1"/>
          <p:nvPr/>
        </p:nvSpPr>
        <p:spPr>
          <a:xfrm>
            <a:off x="4343400" y="1828800"/>
            <a:ext cx="4038600" cy="830997"/>
          </a:xfrm>
          <a:prstGeom prst="rect">
            <a:avLst/>
          </a:prstGeom>
          <a:noFill/>
          <a:ln w="19050">
            <a:solidFill>
              <a:srgbClr val="6D6E70"/>
            </a:solidFill>
            <a:prstDash val="sysDot"/>
          </a:ln>
        </p:spPr>
        <p:txBody>
          <a:bodyPr wrap="square" rtlCol="0">
            <a:spAutoFit/>
          </a:bodyPr>
          <a:lstStyle/>
          <a:p>
            <a:pPr>
              <a:buClr>
                <a:srgbClr val="ED1B2E"/>
              </a:buClr>
              <a:buFont typeface="Wingdings" pitchFamily="2" charset="2"/>
              <a:buChar char="§"/>
            </a:pPr>
            <a:r>
              <a:rPr lang="en-US" sz="1600">
                <a:solidFill>
                  <a:srgbClr val="6D6E70"/>
                </a:solidFill>
                <a:latin typeface="Arial" pitchFamily="34" charset="0"/>
                <a:cs typeface="Arial" pitchFamily="34" charset="0"/>
              </a:rPr>
              <a:t> Talk with members of your household</a:t>
            </a:r>
          </a:p>
          <a:p>
            <a:pPr>
              <a:buClr>
                <a:srgbClr val="ED1B2E"/>
              </a:buClr>
              <a:buFont typeface="Wingdings" pitchFamily="2" charset="2"/>
              <a:buChar char="§"/>
            </a:pPr>
            <a:r>
              <a:rPr lang="en-US" sz="1600">
                <a:solidFill>
                  <a:srgbClr val="6D6E70"/>
                </a:solidFill>
                <a:latin typeface="Arial" pitchFamily="34" charset="0"/>
                <a:cs typeface="Arial" pitchFamily="34" charset="0"/>
              </a:rPr>
              <a:t> Learn each person’s needs and abilities</a:t>
            </a:r>
          </a:p>
          <a:p>
            <a:pPr>
              <a:buClr>
                <a:srgbClr val="ED1B2E"/>
              </a:buClr>
              <a:buFont typeface="Wingdings" pitchFamily="2" charset="2"/>
              <a:buChar char="§"/>
            </a:pPr>
            <a:r>
              <a:rPr lang="en-US" sz="1600">
                <a:solidFill>
                  <a:srgbClr val="6D6E70"/>
                </a:solidFill>
                <a:latin typeface="Arial" pitchFamily="34" charset="0"/>
                <a:cs typeface="Arial" pitchFamily="34" charset="0"/>
              </a:rPr>
              <a:t> Assign roles and work together</a:t>
            </a:r>
          </a:p>
        </p:txBody>
      </p:sp>
      <p:sp>
        <p:nvSpPr>
          <p:cNvPr id="10" name="TextBox 9"/>
          <p:cNvSpPr txBox="1"/>
          <p:nvPr/>
        </p:nvSpPr>
        <p:spPr>
          <a:xfrm>
            <a:off x="5943600" y="2819400"/>
            <a:ext cx="671979" cy="369332"/>
          </a:xfrm>
          <a:prstGeom prst="rect">
            <a:avLst/>
          </a:prstGeom>
          <a:noFill/>
        </p:spPr>
        <p:txBody>
          <a:bodyPr wrap="none" rtlCol="0">
            <a:spAutoFit/>
          </a:bodyPr>
          <a:lstStyle/>
          <a:p>
            <a:r>
              <a:rPr lang="en-US" b="1">
                <a:solidFill>
                  <a:srgbClr val="ED1B2E"/>
                </a:solidFill>
                <a:latin typeface="Arial" pitchFamily="34" charset="0"/>
                <a:cs typeface="Arial" pitchFamily="34" charset="0"/>
              </a:rPr>
              <a:t>Plan</a:t>
            </a:r>
          </a:p>
        </p:txBody>
      </p:sp>
      <p:sp>
        <p:nvSpPr>
          <p:cNvPr id="13" name="TextBox 12"/>
          <p:cNvSpPr txBox="1"/>
          <p:nvPr/>
        </p:nvSpPr>
        <p:spPr>
          <a:xfrm>
            <a:off x="4648200" y="3200401"/>
            <a:ext cx="3191899" cy="1323439"/>
          </a:xfrm>
          <a:prstGeom prst="rect">
            <a:avLst/>
          </a:prstGeom>
          <a:noFill/>
          <a:ln w="19050">
            <a:solidFill>
              <a:srgbClr val="6D6E70"/>
            </a:solidFill>
            <a:prstDash val="sysDot"/>
          </a:ln>
        </p:spPr>
        <p:txBody>
          <a:bodyPr wrap="square" rtlCol="0">
            <a:spAutoFit/>
          </a:bodyPr>
          <a:lstStyle/>
          <a:p>
            <a:pPr>
              <a:buClr>
                <a:srgbClr val="ED1B2E"/>
              </a:buClr>
              <a:buFont typeface="Wingdings" pitchFamily="2" charset="2"/>
              <a:buChar char="§"/>
            </a:pPr>
            <a:r>
              <a:rPr lang="en-US" sz="1600">
                <a:solidFill>
                  <a:srgbClr val="6D6E70"/>
                </a:solidFill>
                <a:latin typeface="Arial" pitchFamily="34" charset="0"/>
                <a:cs typeface="Arial" pitchFamily="34" charset="0"/>
              </a:rPr>
              <a:t> Two exits out of your home </a:t>
            </a:r>
          </a:p>
          <a:p>
            <a:pPr>
              <a:buClr>
                <a:srgbClr val="ED1B2E"/>
              </a:buClr>
              <a:buFont typeface="Wingdings" pitchFamily="2" charset="2"/>
              <a:buChar char="§"/>
            </a:pPr>
            <a:r>
              <a:rPr lang="en-US" sz="1600">
                <a:solidFill>
                  <a:srgbClr val="6D6E70"/>
                </a:solidFill>
                <a:latin typeface="Arial" pitchFamily="34" charset="0"/>
                <a:cs typeface="Arial" pitchFamily="34" charset="0"/>
              </a:rPr>
              <a:t> Two meeting locations </a:t>
            </a:r>
          </a:p>
          <a:p>
            <a:pPr marL="800100" lvl="1" indent="-342900">
              <a:buClr>
                <a:srgbClr val="ED1B2E"/>
              </a:buClr>
              <a:buFont typeface="+mj-lt"/>
              <a:buAutoNum type="arabicParenR"/>
            </a:pPr>
            <a:r>
              <a:rPr lang="en-US" sz="1600">
                <a:solidFill>
                  <a:srgbClr val="6D6E70"/>
                </a:solidFill>
                <a:latin typeface="Arial" pitchFamily="34" charset="0"/>
                <a:cs typeface="Arial" pitchFamily="34" charset="0"/>
              </a:rPr>
              <a:t>Near home</a:t>
            </a:r>
          </a:p>
          <a:p>
            <a:pPr marL="800100" lvl="1" indent="-342900">
              <a:buClr>
                <a:srgbClr val="ED1B2E"/>
              </a:buClr>
              <a:buFont typeface="+mj-lt"/>
              <a:buAutoNum type="arabicParenR"/>
            </a:pPr>
            <a:r>
              <a:rPr lang="en-US" sz="1600">
                <a:solidFill>
                  <a:srgbClr val="6D6E70"/>
                </a:solidFill>
                <a:latin typeface="Arial" pitchFamily="34" charset="0"/>
                <a:cs typeface="Arial" pitchFamily="34" charset="0"/>
              </a:rPr>
              <a:t>Outside neighborhood</a:t>
            </a:r>
          </a:p>
          <a:p>
            <a:pPr>
              <a:buClr>
                <a:srgbClr val="ED1B2E"/>
              </a:buClr>
              <a:buFont typeface="Wingdings" pitchFamily="2" charset="2"/>
              <a:buChar char="§"/>
            </a:pPr>
            <a:r>
              <a:rPr lang="en-US" sz="1600">
                <a:solidFill>
                  <a:srgbClr val="6D6E70"/>
                </a:solidFill>
                <a:latin typeface="Arial" pitchFamily="34" charset="0"/>
                <a:cs typeface="Arial" pitchFamily="34" charset="0"/>
              </a:rPr>
              <a:t> Out-of-state contact</a:t>
            </a:r>
          </a:p>
        </p:txBody>
      </p:sp>
      <p:sp>
        <p:nvSpPr>
          <p:cNvPr id="14" name="TextBox 13"/>
          <p:cNvSpPr txBox="1"/>
          <p:nvPr/>
        </p:nvSpPr>
        <p:spPr>
          <a:xfrm>
            <a:off x="5791200" y="4648200"/>
            <a:ext cx="1082348" cy="369332"/>
          </a:xfrm>
          <a:prstGeom prst="rect">
            <a:avLst/>
          </a:prstGeom>
          <a:noFill/>
        </p:spPr>
        <p:txBody>
          <a:bodyPr wrap="none" rtlCol="0">
            <a:spAutoFit/>
          </a:bodyPr>
          <a:lstStyle/>
          <a:p>
            <a:r>
              <a:rPr lang="en-US" b="1">
                <a:solidFill>
                  <a:srgbClr val="ED1B2E"/>
                </a:solidFill>
                <a:latin typeface="Arial" pitchFamily="34" charset="0"/>
                <a:cs typeface="Arial" pitchFamily="34" charset="0"/>
              </a:rPr>
              <a:t>Practice</a:t>
            </a:r>
          </a:p>
        </p:txBody>
      </p:sp>
      <p:sp>
        <p:nvSpPr>
          <p:cNvPr id="15" name="TextBox 14"/>
          <p:cNvSpPr txBox="1"/>
          <p:nvPr/>
        </p:nvSpPr>
        <p:spPr>
          <a:xfrm>
            <a:off x="4114800" y="5029200"/>
            <a:ext cx="4572000" cy="584775"/>
          </a:xfrm>
          <a:prstGeom prst="rect">
            <a:avLst/>
          </a:prstGeom>
          <a:noFill/>
          <a:ln w="19050">
            <a:solidFill>
              <a:srgbClr val="6D6E70"/>
            </a:solidFill>
            <a:prstDash val="sysDot"/>
          </a:ln>
        </p:spPr>
        <p:txBody>
          <a:bodyPr wrap="square" rtlCol="0">
            <a:spAutoFit/>
          </a:bodyPr>
          <a:lstStyle/>
          <a:p>
            <a:pPr>
              <a:buClr>
                <a:srgbClr val="ED1B2E"/>
              </a:buClr>
              <a:buFont typeface="Wingdings" pitchFamily="2" charset="2"/>
              <a:buChar char="§"/>
            </a:pPr>
            <a:r>
              <a:rPr lang="en-US" sz="1600">
                <a:solidFill>
                  <a:srgbClr val="6D6E70"/>
                </a:solidFill>
                <a:latin typeface="Arial" pitchFamily="34" charset="0"/>
                <a:cs typeface="Arial" pitchFamily="34" charset="0"/>
              </a:rPr>
              <a:t> Practice earthquake and fire drills twice a year</a:t>
            </a:r>
          </a:p>
          <a:p>
            <a:pPr>
              <a:buClr>
                <a:srgbClr val="ED1B2E"/>
              </a:buClr>
              <a:buFont typeface="Wingdings" pitchFamily="2" charset="2"/>
              <a:buChar char="§"/>
            </a:pPr>
            <a:r>
              <a:rPr lang="en-US" sz="1600">
                <a:solidFill>
                  <a:srgbClr val="6D6E70"/>
                </a:solidFill>
                <a:latin typeface="Arial" pitchFamily="34" charset="0"/>
                <a:cs typeface="Arial" pitchFamily="34" charset="0"/>
              </a:rPr>
              <a:t> Participate in the Great Shakeout in October</a:t>
            </a:r>
          </a:p>
        </p:txBody>
      </p:sp>
      <p:pic>
        <p:nvPicPr>
          <p:cNvPr id="16" name="Picture 15" descr="images_photo_RP_PLAN.jpg"/>
          <p:cNvPicPr>
            <a:picLocks noChangeAspect="1"/>
          </p:cNvPicPr>
          <p:nvPr/>
        </p:nvPicPr>
        <p:blipFill>
          <a:blip r:embed="rId4" cstate="print"/>
          <a:stretch>
            <a:fillRect/>
          </a:stretch>
        </p:blipFill>
        <p:spPr>
          <a:xfrm>
            <a:off x="838200" y="1600200"/>
            <a:ext cx="2677386" cy="1797050"/>
          </a:xfrm>
          <a:prstGeom prst="rect">
            <a:avLst/>
          </a:prstGeom>
          <a:solidFill>
            <a:srgbClr val="FFFFFF">
              <a:shade val="85000"/>
            </a:srgbClr>
          </a:solidFill>
          <a:ln w="889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Picture 9"/>
          <p:cNvPicPr>
            <a:picLocks noChangeAspect="1" noChangeArrowheads="1"/>
          </p:cNvPicPr>
          <p:nvPr/>
        </p:nvPicPr>
        <p:blipFill>
          <a:blip r:embed="rId5">
            <a:extLst>
              <a:ext uri="{28A0092B-C50C-407E-A947-70E740481C1C}">
                <a14:useLocalDpi xmlns:a14="http://schemas.microsoft.com/office/drawing/2010/main" val="0"/>
              </a:ext>
            </a:extLst>
          </a:blip>
          <a:srcRect l="37216" t="17746" r="39682" b="16319"/>
          <a:stretch>
            <a:fillRect/>
          </a:stretch>
        </p:blipFill>
        <p:spPr bwMode="auto">
          <a:xfrm>
            <a:off x="457200" y="198756"/>
            <a:ext cx="813970" cy="1097280"/>
          </a:xfrm>
          <a:prstGeom prst="rect">
            <a:avLst/>
          </a:prstGeom>
          <a:noFill/>
          <a:ln>
            <a:noFill/>
          </a:ln>
          <a:effectLst/>
          <a:extLst>
            <a:ext uri="{909E8E84-426E-40dd-AFC4-6F175D3DCCD1}">
              <a14:hiddenFill xmlns="" xmlns:a14="http://schemas.microsoft.com/office/drawing/2010/main">
                <a:blipFill dpi="0" rotWithShape="0">
                  <a:blip/>
                  <a:srcRect l="37216" t="17746" r="39682" b="16319"/>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5952530"/>
            <a:ext cx="2550898" cy="901063"/>
          </a:xfrm>
          <a:prstGeom prst="rect">
            <a:avLst/>
          </a:prstGeom>
          <a:solidFill>
            <a:schemeClr val="bg1"/>
          </a:solidFill>
        </p:spPr>
      </p:pic>
    </p:spTree>
    <p:extLst>
      <p:ext uri="{BB962C8B-B14F-4D97-AF65-F5344CB8AC3E}">
        <p14:creationId xmlns:p14="http://schemas.microsoft.com/office/powerpoint/2010/main" val="53269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3" grpId="0" animBg="1"/>
      <p:bldP spid="14"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a:t>3. Be Informed</a:t>
            </a:r>
          </a:p>
        </p:txBody>
      </p:sp>
      <p:sp>
        <p:nvSpPr>
          <p:cNvPr id="9" name="Rectangle 8"/>
          <p:cNvSpPr/>
          <p:nvPr/>
        </p:nvSpPr>
        <p:spPr>
          <a:xfrm>
            <a:off x="1361038" y="1878436"/>
            <a:ext cx="3276600" cy="2031325"/>
          </a:xfrm>
          <a:prstGeom prst="rect">
            <a:avLst/>
          </a:prstGeom>
          <a:ln w="19050">
            <a:solidFill>
              <a:srgbClr val="6D6E70"/>
            </a:solidFill>
            <a:prstDash val="sysDot"/>
          </a:ln>
        </p:spPr>
        <p:txBody>
          <a:bodyPr wrap="square">
            <a:spAutoFit/>
          </a:bodyPr>
          <a:lstStyle/>
          <a:p>
            <a:pPr marL="285750" indent="-285750">
              <a:buFont typeface="Wingdings" panose="05000000000000000000" pitchFamily="2" charset="2"/>
              <a:buChar char="ü"/>
              <a:defRPr/>
            </a:pPr>
            <a:r>
              <a:rPr lang="en-US">
                <a:solidFill>
                  <a:srgbClr val="6D6E70"/>
                </a:solidFill>
                <a:latin typeface="Arial" pitchFamily="34" charset="0"/>
                <a:cs typeface="Arial" pitchFamily="34" charset="0"/>
              </a:rPr>
              <a:t>Television</a:t>
            </a:r>
          </a:p>
          <a:p>
            <a:pPr marL="285750" indent="-285750">
              <a:buFont typeface="Wingdings" panose="05000000000000000000" pitchFamily="2" charset="2"/>
              <a:buChar char="ü"/>
              <a:defRPr/>
            </a:pPr>
            <a:r>
              <a:rPr lang="en-US">
                <a:solidFill>
                  <a:srgbClr val="6D6E70"/>
                </a:solidFill>
                <a:latin typeface="Arial" pitchFamily="34" charset="0"/>
                <a:cs typeface="Arial" pitchFamily="34" charset="0"/>
              </a:rPr>
              <a:t>Radio</a:t>
            </a:r>
          </a:p>
          <a:p>
            <a:pPr marL="285750" indent="-285750">
              <a:buFont typeface="Wingdings" panose="05000000000000000000" pitchFamily="2" charset="2"/>
              <a:buChar char="ü"/>
              <a:defRPr/>
            </a:pPr>
            <a:r>
              <a:rPr lang="en-US">
                <a:solidFill>
                  <a:srgbClr val="6D6E70"/>
                </a:solidFill>
                <a:latin typeface="Arial" pitchFamily="34" charset="0"/>
                <a:cs typeface="Arial" pitchFamily="34" charset="0"/>
              </a:rPr>
              <a:t>Internet/Social Media</a:t>
            </a:r>
          </a:p>
          <a:p>
            <a:pPr marL="285750" indent="-285750">
              <a:buFont typeface="Wingdings" panose="05000000000000000000" pitchFamily="2" charset="2"/>
              <a:buChar char="ü"/>
              <a:defRPr/>
            </a:pPr>
            <a:r>
              <a:rPr lang="en-US">
                <a:solidFill>
                  <a:srgbClr val="6D6E70"/>
                </a:solidFill>
                <a:latin typeface="Arial" pitchFamily="34" charset="0"/>
                <a:cs typeface="Arial" pitchFamily="34" charset="0"/>
              </a:rPr>
              <a:t>Telephone/Text Message</a:t>
            </a:r>
          </a:p>
          <a:p>
            <a:pPr marL="285750" indent="-285750">
              <a:buFont typeface="Wingdings" panose="05000000000000000000" pitchFamily="2" charset="2"/>
              <a:buChar char="ü"/>
              <a:defRPr/>
            </a:pPr>
            <a:r>
              <a:rPr lang="en-US">
                <a:solidFill>
                  <a:srgbClr val="6D6E70"/>
                </a:solidFill>
                <a:latin typeface="Arial" pitchFamily="34" charset="0"/>
                <a:cs typeface="Arial" pitchFamily="34" charset="0"/>
              </a:rPr>
              <a:t>Local Emergency Warning System</a:t>
            </a:r>
          </a:p>
          <a:p>
            <a:pPr marL="285750" indent="-285750">
              <a:buFont typeface="Wingdings" panose="05000000000000000000" pitchFamily="2" charset="2"/>
              <a:buChar char="ü"/>
              <a:defRPr/>
            </a:pPr>
            <a:r>
              <a:rPr lang="en-US">
                <a:solidFill>
                  <a:srgbClr val="6D6E70"/>
                </a:solidFill>
                <a:latin typeface="Arial" pitchFamily="34" charset="0"/>
                <a:cs typeface="Arial" pitchFamily="34" charset="0"/>
              </a:rPr>
              <a:t>Other people</a:t>
            </a:r>
          </a:p>
        </p:txBody>
      </p:sp>
      <p:sp>
        <p:nvSpPr>
          <p:cNvPr id="10" name="TextBox 9"/>
          <p:cNvSpPr txBox="1"/>
          <p:nvPr/>
        </p:nvSpPr>
        <p:spPr>
          <a:xfrm>
            <a:off x="1656663" y="1371600"/>
            <a:ext cx="2685351" cy="369332"/>
          </a:xfrm>
          <a:prstGeom prst="rect">
            <a:avLst/>
          </a:prstGeom>
          <a:noFill/>
        </p:spPr>
        <p:txBody>
          <a:bodyPr wrap="square" rtlCol="0">
            <a:spAutoFit/>
          </a:bodyPr>
          <a:lstStyle/>
          <a:p>
            <a:pPr algn="ctr"/>
            <a:r>
              <a:rPr lang="en-US" b="1">
                <a:solidFill>
                  <a:srgbClr val="ED1B2E"/>
                </a:solidFill>
                <a:latin typeface="Arial" pitchFamily="34" charset="0"/>
                <a:cs typeface="Arial" pitchFamily="34" charset="0"/>
              </a:rPr>
              <a:t>Information Sources</a:t>
            </a:r>
          </a:p>
        </p:txBody>
      </p:sp>
      <p:pic>
        <p:nvPicPr>
          <p:cNvPr id="13" name="Picture 7"/>
          <p:cNvPicPr>
            <a:picLocks noChangeAspect="1" noChangeArrowheads="1"/>
          </p:cNvPicPr>
          <p:nvPr/>
        </p:nvPicPr>
        <p:blipFill>
          <a:blip r:embed="rId3">
            <a:extLst>
              <a:ext uri="{28A0092B-C50C-407E-A947-70E740481C1C}">
                <a14:useLocalDpi xmlns:a14="http://schemas.microsoft.com/office/drawing/2010/main" val="0"/>
              </a:ext>
            </a:extLst>
          </a:blip>
          <a:srcRect l="66612" t="22557" b="16689"/>
          <a:stretch>
            <a:fillRect/>
          </a:stretch>
        </p:blipFill>
        <p:spPr bwMode="auto">
          <a:xfrm>
            <a:off x="381000" y="274638"/>
            <a:ext cx="1275663" cy="1097280"/>
          </a:xfrm>
          <a:prstGeom prst="rect">
            <a:avLst/>
          </a:prstGeom>
          <a:noFill/>
          <a:ln>
            <a:noFill/>
          </a:ln>
          <a:effectLst/>
          <a:extLst>
            <a:ext uri="{909E8E84-426E-40dd-AFC4-6F175D3DCCD1}">
              <a14:hiddenFill xmlns="" xmlns:a14="http://schemas.microsoft.com/office/drawing/2010/main">
                <a:blipFill dpi="0" rotWithShape="0">
                  <a:blip/>
                  <a:srcRect l="66612" t="22557" b="16689"/>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952530"/>
            <a:ext cx="2550898" cy="901063"/>
          </a:xfrm>
          <a:prstGeom prst="rect">
            <a:avLst/>
          </a:prstGeom>
          <a:solidFill>
            <a:schemeClr val="bg1"/>
          </a:solidFill>
        </p:spPr>
      </p:pic>
      <p:sp>
        <p:nvSpPr>
          <p:cNvPr id="16" name="Rectangle 15"/>
          <p:cNvSpPr/>
          <p:nvPr/>
        </p:nvSpPr>
        <p:spPr>
          <a:xfrm>
            <a:off x="5818723" y="4381216"/>
            <a:ext cx="2314575" cy="1200329"/>
          </a:xfrm>
          <a:prstGeom prst="rect">
            <a:avLst/>
          </a:prstGeom>
          <a:ln w="19050">
            <a:solidFill>
              <a:srgbClr val="6D6E70"/>
            </a:solidFill>
            <a:prstDash val="sysDot"/>
          </a:ln>
        </p:spPr>
        <p:txBody>
          <a:bodyPr wrap="square">
            <a:spAutoFit/>
          </a:bodyPr>
          <a:lstStyle/>
          <a:p>
            <a:pPr marL="285750" indent="-285750">
              <a:buFont typeface="Wingdings" panose="05000000000000000000" pitchFamily="2" charset="2"/>
              <a:buChar char="ü"/>
              <a:defRPr/>
            </a:pPr>
            <a:r>
              <a:rPr lang="en-US">
                <a:solidFill>
                  <a:srgbClr val="6D6E70"/>
                </a:solidFill>
                <a:latin typeface="Arial" pitchFamily="34" charset="0"/>
                <a:cs typeface="Arial" pitchFamily="34" charset="0"/>
              </a:rPr>
              <a:t>First aid and CPR</a:t>
            </a:r>
          </a:p>
          <a:p>
            <a:pPr marL="285750" indent="-285750">
              <a:buFont typeface="Wingdings" panose="05000000000000000000" pitchFamily="2" charset="2"/>
              <a:buChar char="ü"/>
              <a:defRPr/>
            </a:pPr>
            <a:r>
              <a:rPr lang="en-US">
                <a:solidFill>
                  <a:srgbClr val="6D6E70"/>
                </a:solidFill>
                <a:latin typeface="Arial" pitchFamily="34" charset="0"/>
                <a:cs typeface="Arial" pitchFamily="34" charset="0"/>
              </a:rPr>
              <a:t>Earthquake safety</a:t>
            </a:r>
          </a:p>
          <a:p>
            <a:pPr marL="285750" indent="-285750">
              <a:buFont typeface="Wingdings" panose="05000000000000000000" pitchFamily="2" charset="2"/>
              <a:buChar char="ü"/>
              <a:defRPr/>
            </a:pPr>
            <a:r>
              <a:rPr lang="en-US">
                <a:solidFill>
                  <a:srgbClr val="6D6E70"/>
                </a:solidFill>
                <a:latin typeface="Arial" pitchFamily="34" charset="0"/>
                <a:cs typeface="Arial" pitchFamily="34" charset="0"/>
              </a:rPr>
              <a:t>Fire safety</a:t>
            </a:r>
          </a:p>
          <a:p>
            <a:pPr marL="285750" indent="-285750">
              <a:buFont typeface="Wingdings" panose="05000000000000000000" pitchFamily="2" charset="2"/>
              <a:buChar char="ü"/>
              <a:defRPr/>
            </a:pPr>
            <a:r>
              <a:rPr lang="en-US">
                <a:solidFill>
                  <a:srgbClr val="6D6E70"/>
                </a:solidFill>
                <a:latin typeface="Arial" pitchFamily="34" charset="0"/>
                <a:cs typeface="Arial" pitchFamily="34" charset="0"/>
              </a:rPr>
              <a:t>Practice your plan</a:t>
            </a:r>
          </a:p>
        </p:txBody>
      </p:sp>
      <p:sp>
        <p:nvSpPr>
          <p:cNvPr id="17" name="TextBox 16"/>
          <p:cNvSpPr txBox="1"/>
          <p:nvPr/>
        </p:nvSpPr>
        <p:spPr>
          <a:xfrm>
            <a:off x="5633336" y="3706902"/>
            <a:ext cx="2685351" cy="646331"/>
          </a:xfrm>
          <a:prstGeom prst="rect">
            <a:avLst/>
          </a:prstGeom>
          <a:noFill/>
        </p:spPr>
        <p:txBody>
          <a:bodyPr wrap="square" rtlCol="0">
            <a:spAutoFit/>
          </a:bodyPr>
          <a:lstStyle/>
          <a:p>
            <a:pPr algn="ctr"/>
            <a:r>
              <a:rPr lang="en-US" b="1">
                <a:solidFill>
                  <a:srgbClr val="ED1B2E"/>
                </a:solidFill>
                <a:latin typeface="Arial" pitchFamily="34" charset="0"/>
                <a:cs typeface="Arial" pitchFamily="34" charset="0"/>
              </a:rPr>
              <a:t>Other Ways of Being Informed</a:t>
            </a:r>
          </a:p>
        </p:txBody>
      </p:sp>
      <p:pic>
        <p:nvPicPr>
          <p:cNvPr id="18" name="Picture 17" descr="CPR course p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1112" y="1247974"/>
            <a:ext cx="2209800"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6" name="Picture 4" descr="Image result for battery powered radi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1888" y="4135554"/>
            <a:ext cx="2374900" cy="15911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1598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6" grpId="0" animBg="1"/>
      <p:bldP spid="17" grpId="0"/>
    </p:bldLst>
  </p:timing>
</p:sld>
</file>

<file path=ppt/theme/theme1.xml><?xml version="1.0" encoding="utf-8"?>
<a:theme xmlns:a="http://schemas.openxmlformats.org/drawingml/2006/main" name="Red Cross Theme">
  <a:themeElements>
    <a:clrScheme name="Custom 1">
      <a:dk1>
        <a:sysClr val="windowText" lastClr="000000"/>
      </a:dk1>
      <a:lt1>
        <a:sysClr val="window" lastClr="FFFFFF"/>
      </a:lt1>
      <a:dk2>
        <a:srgbClr val="000000"/>
      </a:dk2>
      <a:lt2>
        <a:srgbClr val="F8F8F8"/>
      </a:lt2>
      <a:accent1>
        <a:srgbClr val="C80000"/>
      </a:accent1>
      <a:accent2>
        <a:srgbClr val="B2B2B2"/>
      </a:accent2>
      <a:accent3>
        <a:srgbClr val="969696"/>
      </a:accent3>
      <a:accent4>
        <a:srgbClr val="808080"/>
      </a:accent4>
      <a:accent5>
        <a:srgbClr val="5F5F5F"/>
      </a:accent5>
      <a:accent6>
        <a:srgbClr val="3C3E3E"/>
      </a:accent6>
      <a:hlink>
        <a:srgbClr val="1973B1"/>
      </a:hlink>
      <a:folHlink>
        <a:srgbClr val="3D56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Red Cross Theme">
  <a:themeElements>
    <a:clrScheme name="Custom 1">
      <a:dk1>
        <a:sysClr val="windowText" lastClr="000000"/>
      </a:dk1>
      <a:lt1>
        <a:sysClr val="window" lastClr="FFFFFF"/>
      </a:lt1>
      <a:dk2>
        <a:srgbClr val="000000"/>
      </a:dk2>
      <a:lt2>
        <a:srgbClr val="F8F8F8"/>
      </a:lt2>
      <a:accent1>
        <a:srgbClr val="C80000"/>
      </a:accent1>
      <a:accent2>
        <a:srgbClr val="B2B2B2"/>
      </a:accent2>
      <a:accent3>
        <a:srgbClr val="969696"/>
      </a:accent3>
      <a:accent4>
        <a:srgbClr val="808080"/>
      </a:accent4>
      <a:accent5>
        <a:srgbClr val="5F5F5F"/>
      </a:accent5>
      <a:accent6>
        <a:srgbClr val="3C3E3E"/>
      </a:accent6>
      <a:hlink>
        <a:srgbClr val="1973B1"/>
      </a:hlink>
      <a:folHlink>
        <a:srgbClr val="3D56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Red Cross Theme">
  <a:themeElements>
    <a:clrScheme name="Custom 1">
      <a:dk1>
        <a:sysClr val="windowText" lastClr="000000"/>
      </a:dk1>
      <a:lt1>
        <a:sysClr val="window" lastClr="FFFFFF"/>
      </a:lt1>
      <a:dk2>
        <a:srgbClr val="000000"/>
      </a:dk2>
      <a:lt2>
        <a:srgbClr val="F8F8F8"/>
      </a:lt2>
      <a:accent1>
        <a:srgbClr val="C80000"/>
      </a:accent1>
      <a:accent2>
        <a:srgbClr val="B2B2B2"/>
      </a:accent2>
      <a:accent3>
        <a:srgbClr val="969696"/>
      </a:accent3>
      <a:accent4>
        <a:srgbClr val="808080"/>
      </a:accent4>
      <a:accent5>
        <a:srgbClr val="5F5F5F"/>
      </a:accent5>
      <a:accent6>
        <a:srgbClr val="3C3E3E"/>
      </a:accent6>
      <a:hlink>
        <a:srgbClr val="1973B1"/>
      </a:hlink>
      <a:folHlink>
        <a:srgbClr val="3D56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Red Cross Theme">
  <a:themeElements>
    <a:clrScheme name="Custom 1">
      <a:dk1>
        <a:sysClr val="windowText" lastClr="000000"/>
      </a:dk1>
      <a:lt1>
        <a:sysClr val="window" lastClr="FFFFFF"/>
      </a:lt1>
      <a:dk2>
        <a:srgbClr val="000000"/>
      </a:dk2>
      <a:lt2>
        <a:srgbClr val="F8F8F8"/>
      </a:lt2>
      <a:accent1>
        <a:srgbClr val="C80000"/>
      </a:accent1>
      <a:accent2>
        <a:srgbClr val="B2B2B2"/>
      </a:accent2>
      <a:accent3>
        <a:srgbClr val="969696"/>
      </a:accent3>
      <a:accent4>
        <a:srgbClr val="808080"/>
      </a:accent4>
      <a:accent5>
        <a:srgbClr val="5F5F5F"/>
      </a:accent5>
      <a:accent6>
        <a:srgbClr val="3C3E3E"/>
      </a:accent6>
      <a:hlink>
        <a:srgbClr val="1973B1"/>
      </a:hlink>
      <a:folHlink>
        <a:srgbClr val="3D56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Red Cross Theme">
  <a:themeElements>
    <a:clrScheme name="Custom 1">
      <a:dk1>
        <a:sysClr val="windowText" lastClr="000000"/>
      </a:dk1>
      <a:lt1>
        <a:sysClr val="window" lastClr="FFFFFF"/>
      </a:lt1>
      <a:dk2>
        <a:srgbClr val="000000"/>
      </a:dk2>
      <a:lt2>
        <a:srgbClr val="F8F8F8"/>
      </a:lt2>
      <a:accent1>
        <a:srgbClr val="C80000"/>
      </a:accent1>
      <a:accent2>
        <a:srgbClr val="B2B2B2"/>
      </a:accent2>
      <a:accent3>
        <a:srgbClr val="969696"/>
      </a:accent3>
      <a:accent4>
        <a:srgbClr val="808080"/>
      </a:accent4>
      <a:accent5>
        <a:srgbClr val="5F5F5F"/>
      </a:accent5>
      <a:accent6>
        <a:srgbClr val="3C3E3E"/>
      </a:accent6>
      <a:hlink>
        <a:srgbClr val="1973B1"/>
      </a:hlink>
      <a:folHlink>
        <a:srgbClr val="3D56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D95815C20E0C4D8113B95A853CB750" ma:contentTypeVersion="4" ma:contentTypeDescription="Create a new document." ma:contentTypeScope="" ma:versionID="5604e8bb900fe92603d7e95a25cc5068">
  <xsd:schema xmlns:xsd="http://www.w3.org/2001/XMLSchema" xmlns:xs="http://www.w3.org/2001/XMLSchema" xmlns:p="http://schemas.microsoft.com/office/2006/metadata/properties" xmlns:ns2="fdaff065-8af8-4494-8cc1-65b5efd39bac" targetNamespace="http://schemas.microsoft.com/office/2006/metadata/properties" ma:root="true" ma:fieldsID="436d9b4f09bbdda05caa001c2817a5bc" ns2:_="">
    <xsd:import namespace="fdaff065-8af8-4494-8cc1-65b5efd39bac"/>
    <xsd:element name="properties">
      <xsd:complexType>
        <xsd:sequence>
          <xsd:element name="documentManagement">
            <xsd:complexType>
              <xsd:all>
                <xsd:element ref="ns2:SharedWithUsers" minOccurs="0"/>
                <xsd:element ref="ns2:SharedWithDetails" minOccurs="0"/>
                <xsd:element ref="ns2:LastSharedByTime" minOccurs="0"/>
                <xsd:element ref="ns2:LastSharedByUs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aff065-8af8-4494-8cc1-65b5efd39ba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Time" ma:index="10" nillable="true" ma:displayName="Last Shared By Time" ma:internalName="LastSharedByTime" ma:readOnly="true">
      <xsd:simpleType>
        <xsd:restriction base="dms:DateTime"/>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E06245-7D58-4135-9C84-B88EA5DA58E9}">
  <ds:schemaRefs>
    <ds:schemaRef ds:uri="http://schemas.microsoft.com/sharepoint/v3/contenttype/forms"/>
  </ds:schemaRefs>
</ds:datastoreItem>
</file>

<file path=customXml/itemProps2.xml><?xml version="1.0" encoding="utf-8"?>
<ds:datastoreItem xmlns:ds="http://schemas.openxmlformats.org/officeDocument/2006/customXml" ds:itemID="{41203675-C977-4B49-9A68-B1C51773CC3C}">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fdaff065-8af8-4494-8cc1-65b5efd39bac"/>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76FEE3D-5981-4505-AD40-D9A9523252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aff065-8af8-4494-8cc1-65b5efd39b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165</TotalTime>
  <Words>2033</Words>
  <Application>Microsoft Office PowerPoint</Application>
  <PresentationFormat>On-screen Show (4:3)</PresentationFormat>
  <Paragraphs>287</Paragraphs>
  <Slides>20</Slides>
  <Notes>20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20</vt:i4>
      </vt:variant>
    </vt:vector>
  </HeadingPairs>
  <TitlesOfParts>
    <vt:vector size="31" baseType="lpstr">
      <vt:lpstr>Akzidenz-Grotesk Std Regular</vt:lpstr>
      <vt:lpstr>Arial</vt:lpstr>
      <vt:lpstr>Calibri</vt:lpstr>
      <vt:lpstr>Calibri Light</vt:lpstr>
      <vt:lpstr>Georgia</vt:lpstr>
      <vt:lpstr>Wingdings</vt:lpstr>
      <vt:lpstr>Red Cross Theme</vt:lpstr>
      <vt:lpstr>2_Red Cross Theme</vt:lpstr>
      <vt:lpstr>3_Red Cross Theme</vt:lpstr>
      <vt:lpstr>5_Red Cross Theme</vt:lpstr>
      <vt:lpstr>6_Red Cross Theme</vt:lpstr>
      <vt:lpstr>PowerPoint Presentation</vt:lpstr>
      <vt:lpstr>PowerPoint Presentation</vt:lpstr>
      <vt:lpstr>What We Do</vt:lpstr>
      <vt:lpstr>What emergency situations can happen in our area?</vt:lpstr>
      <vt:lpstr>PowerPoint Presentation</vt:lpstr>
      <vt:lpstr>PowerPoint Presentation</vt:lpstr>
      <vt:lpstr>1. Get a Kit</vt:lpstr>
      <vt:lpstr>2. Make a Plan</vt:lpstr>
      <vt:lpstr>3. Be Informed</vt:lpstr>
      <vt:lpstr>3. Be Informed</vt:lpstr>
      <vt:lpstr>What emergency situation does the  Red Cross respond to the most?</vt:lpstr>
      <vt:lpstr>Steps to Fire Safety</vt:lpstr>
      <vt:lpstr>Defend Against Home Fires</vt:lpstr>
      <vt:lpstr>What other emergency situation is common in California?</vt:lpstr>
      <vt:lpstr>What do you do  during an earthquake?</vt:lpstr>
      <vt:lpstr>If you are inside…</vt:lpstr>
      <vt:lpstr>If you are outside…</vt:lpstr>
      <vt:lpstr>After an Earthquake</vt:lpstr>
      <vt:lpstr>What Can You Do Today?</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Alexandra</dc:creator>
  <cp:lastModifiedBy>dstangle</cp:lastModifiedBy>
  <cp:revision>19</cp:revision>
  <cp:lastPrinted>2018-03-30T20:41:00Z</cp:lastPrinted>
  <dcterms:modified xsi:type="dcterms:W3CDTF">2019-01-15T21:33:08Z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0x01010090D95815C20E0C4D8113B95A853CB750</vt:lpwstr>
  </property>
</Properties>
</file>